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4" r:id="rId3"/>
    <p:sldId id="326" r:id="rId4"/>
    <p:sldId id="323" r:id="rId5"/>
    <p:sldId id="325" r:id="rId6"/>
    <p:sldId id="281" r:id="rId7"/>
    <p:sldId id="282" r:id="rId8"/>
    <p:sldId id="301" r:id="rId9"/>
    <p:sldId id="306" r:id="rId10"/>
    <p:sldId id="288" r:id="rId11"/>
    <p:sldId id="285" r:id="rId12"/>
    <p:sldId id="328" r:id="rId13"/>
    <p:sldId id="283" r:id="rId14"/>
    <p:sldId id="295" r:id="rId15"/>
    <p:sldId id="290" r:id="rId16"/>
    <p:sldId id="291" r:id="rId17"/>
    <p:sldId id="292" r:id="rId18"/>
    <p:sldId id="330" r:id="rId19"/>
    <p:sldId id="313" r:id="rId20"/>
    <p:sldId id="312" r:id="rId21"/>
    <p:sldId id="317" r:id="rId22"/>
    <p:sldId id="315" r:id="rId23"/>
    <p:sldId id="316" r:id="rId24"/>
    <p:sldId id="331" r:id="rId25"/>
    <p:sldId id="327" r:id="rId26"/>
    <p:sldId id="318" r:id="rId27"/>
    <p:sldId id="289" r:id="rId28"/>
    <p:sldId id="270" r:id="rId29"/>
    <p:sldId id="303" r:id="rId30"/>
    <p:sldId id="329" r:id="rId31"/>
    <p:sldId id="302" r:id="rId32"/>
    <p:sldId id="310" r:id="rId33"/>
    <p:sldId id="299" r:id="rId34"/>
    <p:sldId id="273" r:id="rId35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1A7"/>
    <a:srgbClr val="002060"/>
    <a:srgbClr val="D9FFFC"/>
    <a:srgbClr val="DAEDEE"/>
    <a:srgbClr val="E6E6E6"/>
    <a:srgbClr val="F7E4E1"/>
    <a:srgbClr val="F5DFDB"/>
    <a:srgbClr val="F58F9D"/>
    <a:srgbClr val="E47EB1"/>
    <a:srgbClr val="F3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3" autoAdjust="0"/>
    <p:restoredTop sz="93767" autoAdjust="0"/>
  </p:normalViewPr>
  <p:slideViewPr>
    <p:cSldViewPr>
      <p:cViewPr varScale="1">
        <p:scale>
          <a:sx n="54" d="100"/>
          <a:sy n="54" d="100"/>
        </p:scale>
        <p:origin x="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99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09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53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66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58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70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1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58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92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7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7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9A2E-DAD2-43E1-BB0F-C35873C0DA88}" type="datetimeFigureOut">
              <a:rPr lang="zh-TW" altLang="en-US" smtClean="0"/>
              <a:t>2022/4/19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B8B6E-2084-4EC4-8301-686E9B8FD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24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9.png"/><Relationship Id="rId10" Type="http://schemas.openxmlformats.org/officeDocument/2006/relationships/image" Target="../media/image18.jpeg"/><Relationship Id="rId4" Type="http://schemas.openxmlformats.org/officeDocument/2006/relationships/image" Target="../media/image14.tmp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6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microsoft.com/office/2007/relationships/hdphoto" Target="../media/hdphoto2.wdp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Ei-lock.svg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12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microsoft.com/office/2007/relationships/hdphoto" Target="../media/hdphoto3.wdp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8.jpe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12" Type="http://schemas.openxmlformats.org/officeDocument/2006/relationships/image" Target="../media/image430.png"/><Relationship Id="rId2" Type="http://schemas.openxmlformats.org/officeDocument/2006/relationships/image" Target="../media/image18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15" Type="http://schemas.openxmlformats.org/officeDocument/2006/relationships/image" Target="../media/image50.png"/><Relationship Id="rId10" Type="http://schemas.openxmlformats.org/officeDocument/2006/relationships/image" Target="../media/image47.jpeg"/><Relationship Id="rId4" Type="http://schemas.microsoft.com/office/2007/relationships/hdphoto" Target="../media/hdphoto3.wdp"/><Relationship Id="rId9" Type="http://schemas.openxmlformats.org/officeDocument/2006/relationships/image" Target="../media/image46.jpe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18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38.png"/><Relationship Id="rId15" Type="http://schemas.openxmlformats.org/officeDocument/2006/relationships/image" Target="../media/image59.png"/><Relationship Id="rId10" Type="http://schemas.openxmlformats.org/officeDocument/2006/relationships/image" Target="../media/image52.jpeg"/><Relationship Id="rId4" Type="http://schemas.microsoft.com/office/2007/relationships/hdphoto" Target="../media/hdphoto3.wdp"/><Relationship Id="rId9" Type="http://schemas.openxmlformats.org/officeDocument/2006/relationships/image" Target="../media/image51.png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6.png"/><Relationship Id="rId5" Type="http://schemas.openxmlformats.org/officeDocument/2006/relationships/image" Target="../media/image38.png"/><Relationship Id="rId10" Type="http://schemas.openxmlformats.org/officeDocument/2006/relationships/image" Target="../media/image480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5.jpg"/><Relationship Id="rId5" Type="http://schemas.openxmlformats.org/officeDocument/2006/relationships/image" Target="../media/image38.png"/><Relationship Id="rId10" Type="http://schemas.openxmlformats.org/officeDocument/2006/relationships/image" Target="../media/image54.jpg"/><Relationship Id="rId4" Type="http://schemas.microsoft.com/office/2007/relationships/hdphoto" Target="../media/hdphoto3.wdp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tmp"/><Relationship Id="rId7" Type="http://schemas.openxmlformats.org/officeDocument/2006/relationships/image" Target="../media/image17.jp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9.png"/><Relationship Id="rId10" Type="http://schemas.openxmlformats.org/officeDocument/2006/relationships/image" Target="../media/image18.jpeg"/><Relationship Id="rId4" Type="http://schemas.openxmlformats.org/officeDocument/2006/relationships/image" Target="../media/image14.tmp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8.jpe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70.png"/><Relationship Id="rId7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18.jpe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5.png"/><Relationship Id="rId7" Type="http://schemas.openxmlformats.org/officeDocument/2006/relationships/image" Target="../media/image18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tmp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tmp"/><Relationship Id="rId7" Type="http://schemas.openxmlformats.org/officeDocument/2006/relationships/image" Target="../media/image17.jp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2132856"/>
            <a:ext cx="8568952" cy="1658615"/>
          </a:xfrm>
        </p:spPr>
        <p:txBody>
          <a:bodyPr>
            <a:normAutofit/>
          </a:bodyPr>
          <a:lstStyle/>
          <a:p>
            <a:r>
              <a:rPr lang="en-US" altLang="zh-TW" dirty="0"/>
              <a:t> </a:t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8932" y="3772544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3E5A85"/>
                </a:solidFill>
              </a:rPr>
              <a:t>An Smart Automatic Door Lock and Visitor Management System Using Deep Learning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469719" y="5525144"/>
            <a:ext cx="6204562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黃潔金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柳譯筑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吳思葶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D734316-3DBA-4C9A-9156-F10F51983622}"/>
              </a:ext>
            </a:extLst>
          </p:cNvPr>
          <p:cNvGrpSpPr/>
          <p:nvPr/>
        </p:nvGrpSpPr>
        <p:grpSpPr>
          <a:xfrm>
            <a:off x="3203848" y="908720"/>
            <a:ext cx="2736304" cy="2439688"/>
            <a:chOff x="3203848" y="908720"/>
            <a:chExt cx="2736304" cy="243968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5E1793E-031C-41D1-B702-F7FB8A731185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A63BB91-EBAA-4C16-8A04-5A779FC2D53D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8AB403E-9347-4227-AB3D-6145AD403868}"/>
                </a:ext>
              </a:extLst>
            </p:cNvPr>
            <p:cNvSpPr txBox="1"/>
            <p:nvPr/>
          </p:nvSpPr>
          <p:spPr>
            <a:xfrm>
              <a:off x="4022225" y="2852936"/>
              <a:ext cx="11978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479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977839"/>
            <a:ext cx="9144000" cy="3434532"/>
          </a:xfrm>
          <a:prstGeom prst="rect">
            <a:avLst/>
          </a:prstGeom>
          <a:solidFill>
            <a:srgbClr val="E4EAF6"/>
          </a:solidFill>
          <a:ln>
            <a:solidFill>
              <a:srgbClr val="E4E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71343" y="6203975"/>
            <a:ext cx="810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android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327070" y="4765948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APP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14" name="圖片 1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35068" r="55094" b="21538"/>
          <a:stretch/>
        </p:blipFill>
        <p:spPr>
          <a:xfrm>
            <a:off x="3657707" y="5339726"/>
            <a:ext cx="854860" cy="868541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628602" y="6208267"/>
            <a:ext cx="913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database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pic>
        <p:nvPicPr>
          <p:cNvPr id="16" name="圖片 15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2" t="30635" r="6726" b="22174"/>
          <a:stretch/>
        </p:blipFill>
        <p:spPr>
          <a:xfrm>
            <a:off x="4762580" y="5310236"/>
            <a:ext cx="806014" cy="860148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709052" y="619981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algorithm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53300" y="4765948"/>
            <a:ext cx="678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server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04575" y="4701554"/>
            <a:ext cx="2176338" cy="188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Picture 2" descr="C:\Users\user\Pictures\icon\imag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8" r="16746"/>
          <a:stretch/>
        </p:blipFill>
        <p:spPr bwMode="auto">
          <a:xfrm>
            <a:off x="1247201" y="5124612"/>
            <a:ext cx="658762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493138" y="4701554"/>
            <a:ext cx="2176338" cy="188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65" y="5428783"/>
            <a:ext cx="360040" cy="40118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78" y="4994363"/>
            <a:ext cx="1115940" cy="111594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6625569" y="6214182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kiosk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668344" y="6199810"/>
            <a:ext cx="139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Door unlocked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pic>
        <p:nvPicPr>
          <p:cNvPr id="27" name="圖片 2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01" y="5478973"/>
            <a:ext cx="360040" cy="40118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9"/>
          <a:stretch/>
        </p:blipFill>
        <p:spPr>
          <a:xfrm>
            <a:off x="379522" y="1528869"/>
            <a:ext cx="2581047" cy="243162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30" y="1528869"/>
            <a:ext cx="2431628" cy="2431628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53999" y="3992694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Upload Images</a:t>
            </a:r>
            <a:endParaRPr lang="zh-TW" altLang="en-US" b="1" dirty="0">
              <a:latin typeface="Droid Serif" pitchFamily="18" charset="0"/>
              <a:ea typeface="Malgun Gothic" pitchFamily="34" charset="-127"/>
              <a:cs typeface="Droid Serif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659635" y="399544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AI computation</a:t>
            </a:r>
            <a:endParaRPr lang="zh-TW" altLang="en-US" b="1" dirty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677527" y="400698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Door management</a:t>
            </a:r>
            <a:endParaRPr lang="zh-TW" altLang="en-US" b="1" dirty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382838-EDFE-4558-9AEB-48984E253F44}"/>
              </a:ext>
            </a:extLst>
          </p:cNvPr>
          <p:cNvGrpSpPr/>
          <p:nvPr/>
        </p:nvGrpSpPr>
        <p:grpSpPr>
          <a:xfrm>
            <a:off x="6286118" y="1560811"/>
            <a:ext cx="2687003" cy="2431628"/>
            <a:chOff x="6286118" y="1560811"/>
            <a:chExt cx="2687003" cy="243162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AE0B8CE-FF27-49CE-AD64-13471F355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1" t="3996" r="12921" b="5105"/>
            <a:stretch/>
          </p:blipFill>
          <p:spPr>
            <a:xfrm>
              <a:off x="6286118" y="1560811"/>
              <a:ext cx="2687003" cy="243162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13C0386-A3C0-410B-A907-89EEB7694FE4}"/>
                </a:ext>
              </a:extLst>
            </p:cNvPr>
            <p:cNvSpPr/>
            <p:nvPr/>
          </p:nvSpPr>
          <p:spPr>
            <a:xfrm>
              <a:off x="8388423" y="3501008"/>
              <a:ext cx="444295" cy="296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4146315-7429-4878-8F64-EEF6819F496D}"/>
                </a:ext>
              </a:extLst>
            </p:cNvPr>
            <p:cNvSpPr/>
            <p:nvPr/>
          </p:nvSpPr>
          <p:spPr>
            <a:xfrm>
              <a:off x="8659160" y="3342640"/>
              <a:ext cx="292360" cy="455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BF28983-953C-47DB-B37B-B793DD49E144}"/>
              </a:ext>
            </a:extLst>
          </p:cNvPr>
          <p:cNvSpPr/>
          <p:nvPr/>
        </p:nvSpPr>
        <p:spPr>
          <a:xfrm>
            <a:off x="3105909" y="1354379"/>
            <a:ext cx="3033108" cy="5472608"/>
          </a:xfrm>
          <a:prstGeom prst="roundRect">
            <a:avLst/>
          </a:prstGeom>
          <a:noFill/>
          <a:ln w="57150">
            <a:solidFill>
              <a:srgbClr val="E19D9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84B11F9-10FB-4F75-9C1F-841328CC2336}"/>
              </a:ext>
            </a:extLst>
          </p:cNvPr>
          <p:cNvGrpSpPr/>
          <p:nvPr/>
        </p:nvGrpSpPr>
        <p:grpSpPr>
          <a:xfrm>
            <a:off x="6577265" y="4881613"/>
            <a:ext cx="663957" cy="1298889"/>
            <a:chOff x="6577265" y="4881613"/>
            <a:chExt cx="663957" cy="129888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F6CAEE1-42D8-4B81-9283-7008E87E55D2}"/>
                </a:ext>
              </a:extLst>
            </p:cNvPr>
            <p:cNvSpPr/>
            <p:nvPr/>
          </p:nvSpPr>
          <p:spPr>
            <a:xfrm>
              <a:off x="6853143" y="5969788"/>
              <a:ext cx="112199" cy="2107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0369BF6-C6E1-44A6-BBE3-C3500F6DE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265" y="4881613"/>
              <a:ext cx="663957" cy="1115941"/>
            </a:xfrm>
            <a:prstGeom prst="rect">
              <a:avLst/>
            </a:prstGeom>
          </p:spPr>
        </p:pic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580DCBC-21F4-4D30-9380-B8AC9A775372}"/>
              </a:ext>
            </a:extLst>
          </p:cNvPr>
          <p:cNvSpPr txBox="1"/>
          <p:nvPr/>
        </p:nvSpPr>
        <p:spPr>
          <a:xfrm>
            <a:off x="1911084" y="434726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AI module usage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640C690-5A42-43AA-8FFB-1654D2289C32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B29E0CB9-58B6-46C9-BCAC-537142AD00B3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6643EC86-801F-452E-964C-CD4E6D94F8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699B261-CA97-477E-A60D-1F93DE1481BF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3CC1419D-A4D3-4F2A-A681-84890E3EB49B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7595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橢圓 26">
            <a:extLst>
              <a:ext uri="{FF2B5EF4-FFF2-40B4-BE49-F238E27FC236}">
                <a16:creationId xmlns:a16="http://schemas.microsoft.com/office/drawing/2014/main" id="{9D19CF5C-FBA8-450E-8E1D-C06D6F09B7C2}"/>
              </a:ext>
            </a:extLst>
          </p:cNvPr>
          <p:cNvSpPr/>
          <p:nvPr/>
        </p:nvSpPr>
        <p:spPr>
          <a:xfrm>
            <a:off x="405804" y="1987419"/>
            <a:ext cx="4037295" cy="3909433"/>
          </a:xfrm>
          <a:prstGeom prst="ellipse">
            <a:avLst/>
          </a:prstGeom>
          <a:solidFill>
            <a:srgbClr val="D9FFFC"/>
          </a:solidFill>
          <a:ln>
            <a:solidFill>
              <a:srgbClr val="D9F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6" name="內容版面配置區 53">
            <a:extLst>
              <a:ext uri="{FF2B5EF4-FFF2-40B4-BE49-F238E27FC236}">
                <a16:creationId xmlns:a16="http://schemas.microsoft.com/office/drawing/2014/main" id="{08F4FB1C-E51F-47F1-A7D2-931F057E0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0"/>
          <a:stretch/>
        </p:blipFill>
        <p:spPr>
          <a:xfrm>
            <a:off x="1385148" y="2420888"/>
            <a:ext cx="2183963" cy="3122960"/>
          </a:xfrm>
        </p:spPr>
      </p:pic>
      <p:pic>
        <p:nvPicPr>
          <p:cNvPr id="47" name="內容版面配置區 53">
            <a:extLst>
              <a:ext uri="{FF2B5EF4-FFF2-40B4-BE49-F238E27FC236}">
                <a16:creationId xmlns:a16="http://schemas.microsoft.com/office/drawing/2014/main" id="{3FD6383C-8841-43E8-BDFD-B5122DC15F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6" t="50268" r="643" b="34541"/>
          <a:stretch/>
        </p:blipFill>
        <p:spPr>
          <a:xfrm>
            <a:off x="3569111" y="3592358"/>
            <a:ext cx="582429" cy="648072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848B101F-2885-455E-958D-943A06E93971}"/>
              </a:ext>
            </a:extLst>
          </p:cNvPr>
          <p:cNvSpPr txBox="1"/>
          <p:nvPr/>
        </p:nvSpPr>
        <p:spPr>
          <a:xfrm>
            <a:off x="1907704" y="43177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Face Recognition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02F0620-9029-4FD7-BFFF-68AAD9B28266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9BD8C7A1-3D9F-4951-9653-B66D8DC1F387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2011FD01-6C90-4D4C-BB16-09861B30D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8F45D6E-B4E0-49E7-AB0E-77194D50236F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CFA55275-C4BA-46A0-973C-6A3038271E3D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08969470-9C31-4E87-AA82-72E30853BE2B}"/>
              </a:ext>
            </a:extLst>
          </p:cNvPr>
          <p:cNvSpPr txBox="1"/>
          <p:nvPr/>
        </p:nvSpPr>
        <p:spPr>
          <a:xfrm>
            <a:off x="47584" y="6384769"/>
            <a:ext cx="337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參考資料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Dlib</a:t>
            </a:r>
            <a:r>
              <a:rPr lang="en-US" altLang="zh-TW" dirty="0"/>
              <a:t>, </a:t>
            </a:r>
            <a:r>
              <a:rPr lang="en-US" altLang="zh-TW" dirty="0" err="1"/>
              <a:t>Facenet</a:t>
            </a:r>
            <a:r>
              <a:rPr lang="en-US" altLang="zh-TW" dirty="0"/>
              <a:t> model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5A4010E-4EBB-4868-A177-42A8D1EE7095}"/>
              </a:ext>
            </a:extLst>
          </p:cNvPr>
          <p:cNvSpPr txBox="1"/>
          <p:nvPr/>
        </p:nvSpPr>
        <p:spPr>
          <a:xfrm>
            <a:off x="4788024" y="3053749"/>
            <a:ext cx="4840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One shot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feature extracting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A7525ED-0CD2-4E8E-BCC1-6D624BCBF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0" t="34764" r="22438" b="14755"/>
          <a:stretch/>
        </p:blipFill>
        <p:spPr>
          <a:xfrm>
            <a:off x="6686925" y="1289"/>
            <a:ext cx="2452094" cy="14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8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FFACE50F-7233-4692-B460-D00E0F2FE34C}"/>
              </a:ext>
            </a:extLst>
          </p:cNvPr>
          <p:cNvGrpSpPr/>
          <p:nvPr/>
        </p:nvGrpSpPr>
        <p:grpSpPr>
          <a:xfrm>
            <a:off x="5292080" y="2423572"/>
            <a:ext cx="3228991" cy="1666580"/>
            <a:chOff x="5103392" y="1811085"/>
            <a:chExt cx="3228991" cy="1666580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08F3490-5B45-433D-8C03-C387DC0313E7}"/>
                </a:ext>
              </a:extLst>
            </p:cNvPr>
            <p:cNvGrpSpPr/>
            <p:nvPr/>
          </p:nvGrpSpPr>
          <p:grpSpPr>
            <a:xfrm>
              <a:off x="5103392" y="1811085"/>
              <a:ext cx="1394845" cy="1666580"/>
              <a:chOff x="2097035" y="148642"/>
              <a:chExt cx="1394845" cy="1666580"/>
            </a:xfrm>
          </p:grpSpPr>
          <p:pic>
            <p:nvPicPr>
              <p:cNvPr id="6" name="內容版面配置區 3">
                <a:extLst>
                  <a:ext uri="{FF2B5EF4-FFF2-40B4-BE49-F238E27FC236}">
                    <a16:creationId xmlns:a16="http://schemas.microsoft.com/office/drawing/2014/main" id="{E88FA593-83C3-465D-BDF0-59D628892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99" t="35314" r="30876" b="34417"/>
              <a:stretch/>
            </p:blipFill>
            <p:spPr>
              <a:xfrm>
                <a:off x="2123728" y="333860"/>
                <a:ext cx="1368152" cy="1296144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CC80781-3D9A-497B-B68F-2A4DCCBC5968}"/>
                  </a:ext>
                </a:extLst>
              </p:cNvPr>
              <p:cNvSpPr/>
              <p:nvPr/>
            </p:nvSpPr>
            <p:spPr>
              <a:xfrm>
                <a:off x="2097035" y="148642"/>
                <a:ext cx="288032" cy="306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DF0F925-063A-49D4-AB8E-933ABC6D0F74}"/>
                  </a:ext>
                </a:extLst>
              </p:cNvPr>
              <p:cNvSpPr/>
              <p:nvPr/>
            </p:nvSpPr>
            <p:spPr>
              <a:xfrm>
                <a:off x="2139766" y="1508259"/>
                <a:ext cx="288032" cy="306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C5BC040-F24B-4633-9A8B-3C8A95943359}"/>
                </a:ext>
              </a:extLst>
            </p:cNvPr>
            <p:cNvSpPr txBox="1"/>
            <p:nvPr/>
          </p:nvSpPr>
          <p:spPr>
            <a:xfrm>
              <a:off x="6524930" y="2460315"/>
              <a:ext cx="180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EXTRATING</a:t>
              </a:r>
              <a:endParaRPr lang="zh-TW" altLang="en-US" b="1" dirty="0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20650003-431E-4886-82D5-B90A31D381DB}"/>
              </a:ext>
            </a:extLst>
          </p:cNvPr>
          <p:cNvGrpSpPr/>
          <p:nvPr/>
        </p:nvGrpSpPr>
        <p:grpSpPr>
          <a:xfrm>
            <a:off x="4710229" y="5454200"/>
            <a:ext cx="3312488" cy="1483119"/>
            <a:chOff x="4901719" y="5202636"/>
            <a:chExt cx="3312488" cy="1483119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F099BE08-2285-4B9C-8952-4FE652323370}"/>
                </a:ext>
              </a:extLst>
            </p:cNvPr>
            <p:cNvGrpSpPr/>
            <p:nvPr/>
          </p:nvGrpSpPr>
          <p:grpSpPr>
            <a:xfrm>
              <a:off x="4901719" y="5202636"/>
              <a:ext cx="1440160" cy="1483119"/>
              <a:chOff x="6019171" y="3068960"/>
              <a:chExt cx="1440160" cy="148311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7C051C87-04A6-45F5-9E8A-C7C28F9F9695}"/>
                  </a:ext>
                </a:extLst>
              </p:cNvPr>
              <p:cNvGrpSpPr/>
              <p:nvPr/>
            </p:nvGrpSpPr>
            <p:grpSpPr>
              <a:xfrm>
                <a:off x="6019171" y="3068960"/>
                <a:ext cx="1440160" cy="1483119"/>
                <a:chOff x="6019171" y="3068960"/>
                <a:chExt cx="1440160" cy="1483119"/>
              </a:xfrm>
            </p:grpSpPr>
            <p:grpSp>
              <p:nvGrpSpPr>
                <p:cNvPr id="19" name="群組 18">
                  <a:extLst>
                    <a:ext uri="{FF2B5EF4-FFF2-40B4-BE49-F238E27FC236}">
                      <a16:creationId xmlns:a16="http://schemas.microsoft.com/office/drawing/2014/main" id="{02503E2A-A4F0-4A4F-8993-EAF6286E4BB5}"/>
                    </a:ext>
                  </a:extLst>
                </p:cNvPr>
                <p:cNvGrpSpPr/>
                <p:nvPr/>
              </p:nvGrpSpPr>
              <p:grpSpPr>
                <a:xfrm>
                  <a:off x="6019171" y="3068960"/>
                  <a:ext cx="1440160" cy="1483119"/>
                  <a:chOff x="323528" y="169709"/>
                  <a:chExt cx="1440160" cy="1483119"/>
                </a:xfrm>
              </p:grpSpPr>
              <p:pic>
                <p:nvPicPr>
                  <p:cNvPr id="20" name="內容版面配置區 3">
                    <a:extLst>
                      <a:ext uri="{FF2B5EF4-FFF2-40B4-BE49-F238E27FC236}">
                        <a16:creationId xmlns:a16="http://schemas.microsoft.com/office/drawing/2014/main" id="{DC31F11A-D03F-4BB4-92F5-1BF4CCF197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874" r="46626" b="68049"/>
                  <a:stretch/>
                </p:blipFill>
                <p:spPr>
                  <a:xfrm>
                    <a:off x="323528" y="169709"/>
                    <a:ext cx="1440160" cy="1368152"/>
                  </a:xfrm>
                  <a:prstGeom prst="rect">
                    <a:avLst/>
                  </a:prstGeom>
                </p:spPr>
              </p:pic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2CBB3A28-FCE2-4861-9CC6-E1AA517DCA0B}"/>
                      </a:ext>
                    </a:extLst>
                  </p:cNvPr>
                  <p:cNvSpPr/>
                  <p:nvPr/>
                </p:nvSpPr>
                <p:spPr>
                  <a:xfrm rot="2673883">
                    <a:off x="1433102" y="1282721"/>
                    <a:ext cx="328428" cy="3701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sp>
              <p:nvSpPr>
                <p:cNvPr id="22" name="橢圓 21">
                  <a:extLst>
                    <a:ext uri="{FF2B5EF4-FFF2-40B4-BE49-F238E27FC236}">
                      <a16:creationId xmlns:a16="http://schemas.microsoft.com/office/drawing/2014/main" id="{30E66756-7452-4013-A6A3-FD7EAB71E2A4}"/>
                    </a:ext>
                  </a:extLst>
                </p:cNvPr>
                <p:cNvSpPr/>
                <p:nvPr/>
              </p:nvSpPr>
              <p:spPr>
                <a:xfrm>
                  <a:off x="6231689" y="3231458"/>
                  <a:ext cx="1015123" cy="10654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pic>
            <p:nvPicPr>
              <p:cNvPr id="25" name="內容版面配置區 3">
                <a:extLst>
                  <a:ext uri="{FF2B5EF4-FFF2-40B4-BE49-F238E27FC236}">
                    <a16:creationId xmlns:a16="http://schemas.microsoft.com/office/drawing/2014/main" id="{9C11BA41-670A-4CFF-BE4F-E138468FFA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93" t="28559" r="19132" b="49580"/>
              <a:stretch/>
            </p:blipFill>
            <p:spPr>
              <a:xfrm>
                <a:off x="6386071" y="3300470"/>
                <a:ext cx="605947" cy="875257"/>
              </a:xfrm>
              <a:prstGeom prst="rect">
                <a:avLst/>
              </a:prstGeom>
            </p:spPr>
          </p:pic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D284A0D-4D1C-49F9-952C-B1AD6EC11B9E}"/>
                  </a:ext>
                </a:extLst>
              </p:cNvPr>
              <p:cNvSpPr/>
              <p:nvPr/>
            </p:nvSpPr>
            <p:spPr>
              <a:xfrm rot="20898390">
                <a:off x="6297734" y="3870017"/>
                <a:ext cx="923393" cy="20829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dirty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IDENTIFIED</a:t>
                </a:r>
                <a:endParaRPr lang="zh-TW" altLang="en-US" sz="90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6823AD88-C9AA-4809-99BA-9D414E36C55E}"/>
                </a:ext>
              </a:extLst>
            </p:cNvPr>
            <p:cNvSpPr txBox="1"/>
            <p:nvPr/>
          </p:nvSpPr>
          <p:spPr>
            <a:xfrm>
              <a:off x="6406754" y="5738509"/>
              <a:ext cx="180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MATCHING</a:t>
              </a:r>
              <a:endParaRPr lang="zh-TW" altLang="en-US" b="1" dirty="0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47916C4-EDB2-45B6-8155-E794DD664BAC}"/>
              </a:ext>
            </a:extLst>
          </p:cNvPr>
          <p:cNvGrpSpPr/>
          <p:nvPr/>
        </p:nvGrpSpPr>
        <p:grpSpPr>
          <a:xfrm>
            <a:off x="5384908" y="4033674"/>
            <a:ext cx="3247612" cy="1481362"/>
            <a:chOff x="5459639" y="3450383"/>
            <a:chExt cx="3247612" cy="1481362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6A5861B2-63D4-4EF1-B51F-F3E3340BD0B9}"/>
                </a:ext>
              </a:extLst>
            </p:cNvPr>
            <p:cNvGrpSpPr/>
            <p:nvPr/>
          </p:nvGrpSpPr>
          <p:grpSpPr>
            <a:xfrm>
              <a:off x="5459639" y="3450383"/>
              <a:ext cx="1440159" cy="1481362"/>
              <a:chOff x="3635896" y="169709"/>
              <a:chExt cx="1381346" cy="1460295"/>
            </a:xfrm>
          </p:grpSpPr>
          <p:pic>
            <p:nvPicPr>
              <p:cNvPr id="7" name="內容版面配置區 3">
                <a:extLst>
                  <a:ext uri="{FF2B5EF4-FFF2-40B4-BE49-F238E27FC236}">
                    <a16:creationId xmlns:a16="http://schemas.microsoft.com/office/drawing/2014/main" id="{E01B88A1-4187-4D70-8F33-EB32E938CF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79" t="68498" r="43596"/>
              <a:stretch/>
            </p:blipFill>
            <p:spPr>
              <a:xfrm>
                <a:off x="3635896" y="281058"/>
                <a:ext cx="1368152" cy="1348946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85EE9FC-E663-4943-8076-017492B30B6A}"/>
                  </a:ext>
                </a:extLst>
              </p:cNvPr>
              <p:cNvSpPr/>
              <p:nvPr/>
            </p:nvSpPr>
            <p:spPr>
              <a:xfrm>
                <a:off x="4729210" y="169709"/>
                <a:ext cx="288032" cy="2648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8011967-0D22-4F26-813E-A7B7F1A389B8}"/>
                </a:ext>
              </a:extLst>
            </p:cNvPr>
            <p:cNvSpPr txBox="1"/>
            <p:nvPr/>
          </p:nvSpPr>
          <p:spPr>
            <a:xfrm>
              <a:off x="6899798" y="4028354"/>
              <a:ext cx="180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COMPARING</a:t>
              </a:r>
              <a:endParaRPr lang="zh-TW" altLang="en-US" b="1" dirty="0"/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4D798F5D-1AF8-422A-8E54-9121E3B61A99}"/>
              </a:ext>
            </a:extLst>
          </p:cNvPr>
          <p:cNvGrpSpPr/>
          <p:nvPr/>
        </p:nvGrpSpPr>
        <p:grpSpPr>
          <a:xfrm>
            <a:off x="4221851" y="1071722"/>
            <a:ext cx="3269940" cy="1568788"/>
            <a:chOff x="3439232" y="555954"/>
            <a:chExt cx="3269940" cy="1568788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35EB781-0EA1-4B2D-AC3C-46AAFBE20387}"/>
                </a:ext>
              </a:extLst>
            </p:cNvPr>
            <p:cNvGrpSpPr/>
            <p:nvPr/>
          </p:nvGrpSpPr>
          <p:grpSpPr>
            <a:xfrm>
              <a:off x="3439232" y="555954"/>
              <a:ext cx="1478378" cy="1568788"/>
              <a:chOff x="323528" y="169709"/>
              <a:chExt cx="1478378" cy="1568788"/>
            </a:xfrm>
          </p:grpSpPr>
          <p:pic>
            <p:nvPicPr>
              <p:cNvPr id="5" name="內容版面配置區 3">
                <a:extLst>
                  <a:ext uri="{FF2B5EF4-FFF2-40B4-BE49-F238E27FC236}">
                    <a16:creationId xmlns:a16="http://schemas.microsoft.com/office/drawing/2014/main" id="{39113DC9-3900-4CCB-A98C-D8C0DCCFC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74" r="46626" b="68049"/>
              <a:stretch/>
            </p:blipFill>
            <p:spPr>
              <a:xfrm>
                <a:off x="323528" y="169709"/>
                <a:ext cx="1440160" cy="1368152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39EB7EA-4318-40CA-BD05-39DCCE854BCA}"/>
                  </a:ext>
                </a:extLst>
              </p:cNvPr>
              <p:cNvSpPr/>
              <p:nvPr/>
            </p:nvSpPr>
            <p:spPr>
              <a:xfrm>
                <a:off x="1473478" y="1368390"/>
                <a:ext cx="328428" cy="3701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DB431A9C-37B4-422D-ABBF-0654B6FB6E44}"/>
                </a:ext>
              </a:extLst>
            </p:cNvPr>
            <p:cNvSpPr txBox="1"/>
            <p:nvPr/>
          </p:nvSpPr>
          <p:spPr>
            <a:xfrm>
              <a:off x="4901719" y="1100405"/>
              <a:ext cx="180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CAPTURING</a:t>
              </a:r>
              <a:endParaRPr lang="zh-TW" altLang="en-US" b="1" dirty="0"/>
            </a:p>
          </p:txBody>
        </p:sp>
      </p:grpSp>
      <p:sp>
        <p:nvSpPr>
          <p:cNvPr id="27" name="橢圓 26">
            <a:extLst>
              <a:ext uri="{FF2B5EF4-FFF2-40B4-BE49-F238E27FC236}">
                <a16:creationId xmlns:a16="http://schemas.microsoft.com/office/drawing/2014/main" id="{9D19CF5C-FBA8-450E-8E1D-C06D6F09B7C2}"/>
              </a:ext>
            </a:extLst>
          </p:cNvPr>
          <p:cNvSpPr/>
          <p:nvPr/>
        </p:nvSpPr>
        <p:spPr>
          <a:xfrm>
            <a:off x="107504" y="1811086"/>
            <a:ext cx="4995888" cy="4819270"/>
          </a:xfrm>
          <a:prstGeom prst="ellipse">
            <a:avLst/>
          </a:prstGeom>
          <a:solidFill>
            <a:srgbClr val="D9FFFC"/>
          </a:solidFill>
          <a:ln>
            <a:solidFill>
              <a:srgbClr val="D9F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44B71814-6AB7-4E2B-A6CF-A2CE58A340FC}"/>
              </a:ext>
            </a:extLst>
          </p:cNvPr>
          <p:cNvSpPr/>
          <p:nvPr/>
        </p:nvSpPr>
        <p:spPr>
          <a:xfrm rot="3135380">
            <a:off x="5457171" y="2319495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266E75AB-2EF0-40FF-AE69-D18BF25B7919}"/>
              </a:ext>
            </a:extLst>
          </p:cNvPr>
          <p:cNvSpPr/>
          <p:nvPr/>
        </p:nvSpPr>
        <p:spPr>
          <a:xfrm rot="4709311">
            <a:off x="6220069" y="3901218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8BE020B2-71F7-4E5E-B3EC-E9F177ACAA04}"/>
              </a:ext>
            </a:extLst>
          </p:cNvPr>
          <p:cNvSpPr/>
          <p:nvPr/>
        </p:nvSpPr>
        <p:spPr>
          <a:xfrm rot="7660699">
            <a:off x="6001279" y="5625447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6" name="內容版面配置區 53">
            <a:extLst>
              <a:ext uri="{FF2B5EF4-FFF2-40B4-BE49-F238E27FC236}">
                <a16:creationId xmlns:a16="http://schemas.microsoft.com/office/drawing/2014/main" id="{08F4FB1C-E51F-47F1-A7D2-931F057E0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0"/>
          <a:stretch/>
        </p:blipFill>
        <p:spPr>
          <a:xfrm>
            <a:off x="1234972" y="2235544"/>
            <a:ext cx="2733963" cy="3909433"/>
          </a:xfrm>
        </p:spPr>
      </p:pic>
      <p:pic>
        <p:nvPicPr>
          <p:cNvPr id="47" name="內容版面配置區 53">
            <a:extLst>
              <a:ext uri="{FF2B5EF4-FFF2-40B4-BE49-F238E27FC236}">
                <a16:creationId xmlns:a16="http://schemas.microsoft.com/office/drawing/2014/main" id="{3FD6383C-8841-43E8-BDFD-B5122DC15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6" t="50268" r="643" b="34541"/>
          <a:stretch/>
        </p:blipFill>
        <p:spPr>
          <a:xfrm>
            <a:off x="3984973" y="3957218"/>
            <a:ext cx="582429" cy="648072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848B101F-2885-455E-958D-943A06E93971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Face Recognition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62A1547-A960-43D7-AA92-9F91CEC31EAD}"/>
              </a:ext>
            </a:extLst>
          </p:cNvPr>
          <p:cNvSpPr txBox="1"/>
          <p:nvPr/>
        </p:nvSpPr>
        <p:spPr>
          <a:xfrm>
            <a:off x="5755376" y="1939786"/>
            <a:ext cx="182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Dlib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detector</a:t>
            </a:r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C27BD55-7224-4611-85BE-199A8A6E4312}"/>
              </a:ext>
            </a:extLst>
          </p:cNvPr>
          <p:cNvSpPr txBox="1"/>
          <p:nvPr/>
        </p:nvSpPr>
        <p:spPr>
          <a:xfrm>
            <a:off x="6704153" y="3422771"/>
            <a:ext cx="201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Facenet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encoding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8E291F9-883B-4976-938C-8B2DA86F026B}"/>
              </a:ext>
            </a:extLst>
          </p:cNvPr>
          <p:cNvSpPr txBox="1"/>
          <p:nvPr/>
        </p:nvSpPr>
        <p:spPr>
          <a:xfrm>
            <a:off x="6727270" y="4988370"/>
            <a:ext cx="23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Triple loss: comparing</a:t>
            </a:r>
            <a:endParaRPr lang="zh-TW" altLang="en-US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B02F0620-9029-4FD7-BFFF-68AAD9B28266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9BD8C7A1-3D9F-4951-9653-B66D8DC1F387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2011FD01-6C90-4D4C-BB16-09861B30D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8F45D6E-B4E0-49E7-AB0E-77194D50236F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CFA55275-C4BA-46A0-973C-6A3038271E3D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08969470-9C31-4E87-AA82-72E30853BE2B}"/>
              </a:ext>
            </a:extLst>
          </p:cNvPr>
          <p:cNvSpPr txBox="1"/>
          <p:nvPr/>
        </p:nvSpPr>
        <p:spPr>
          <a:xfrm>
            <a:off x="47585" y="6384769"/>
            <a:ext cx="324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參考資料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Dlib</a:t>
            </a:r>
            <a:r>
              <a:rPr lang="en-US" altLang="zh-TW" dirty="0"/>
              <a:t>, </a:t>
            </a:r>
            <a:r>
              <a:rPr lang="en-US" altLang="zh-TW" dirty="0" err="1"/>
              <a:t>FaceNet</a:t>
            </a:r>
            <a:r>
              <a:rPr lang="en-US" altLang="zh-TW" dirty="0"/>
              <a:t> model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3717BAC-F133-4D44-BE2D-F0D1C42964B1}"/>
              </a:ext>
            </a:extLst>
          </p:cNvPr>
          <p:cNvSpPr txBox="1"/>
          <p:nvPr/>
        </p:nvSpPr>
        <p:spPr>
          <a:xfrm>
            <a:off x="6401522" y="6334578"/>
            <a:ext cx="18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Compare distance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7EA3EB5-BFE1-4146-97B4-A8ED4CC23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00" t="34764" r="22438" b="14755"/>
          <a:stretch/>
        </p:blipFill>
        <p:spPr>
          <a:xfrm>
            <a:off x="6686925" y="1289"/>
            <a:ext cx="2452094" cy="14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121A7AAB-6DFA-44B3-AE17-FB3642EC8843}"/>
              </a:ext>
            </a:extLst>
          </p:cNvPr>
          <p:cNvSpPr/>
          <p:nvPr/>
        </p:nvSpPr>
        <p:spPr>
          <a:xfrm>
            <a:off x="21914" y="1357695"/>
            <a:ext cx="9144000" cy="2143313"/>
          </a:xfrm>
          <a:prstGeom prst="rect">
            <a:avLst/>
          </a:prstGeom>
          <a:solidFill>
            <a:srgbClr val="D9FFFC"/>
          </a:solidFill>
          <a:ln>
            <a:solidFill>
              <a:srgbClr val="D9F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1E6151-E110-4AF9-AF80-8FD19B738CDC}"/>
              </a:ext>
            </a:extLst>
          </p:cNvPr>
          <p:cNvSpPr/>
          <p:nvPr/>
        </p:nvSpPr>
        <p:spPr>
          <a:xfrm>
            <a:off x="3063673" y="5218487"/>
            <a:ext cx="802432" cy="1347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E7AC715A-A597-459F-8D05-E68C24B57069}"/>
              </a:ext>
            </a:extLst>
          </p:cNvPr>
          <p:cNvSpPr/>
          <p:nvPr/>
        </p:nvSpPr>
        <p:spPr>
          <a:xfrm>
            <a:off x="2199129" y="2271500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57845DB2-C836-4F26-A685-04F09C94CE6C}"/>
              </a:ext>
            </a:extLst>
          </p:cNvPr>
          <p:cNvSpPr/>
          <p:nvPr/>
        </p:nvSpPr>
        <p:spPr>
          <a:xfrm>
            <a:off x="4102353" y="2257094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04D31A4F-62F8-46BB-826F-B117EF83C7FD}"/>
              </a:ext>
            </a:extLst>
          </p:cNvPr>
          <p:cNvSpPr/>
          <p:nvPr/>
        </p:nvSpPr>
        <p:spPr>
          <a:xfrm>
            <a:off x="6276097" y="2269035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8396CC-41D2-4699-A8F7-AB9F49FFCDA9}"/>
              </a:ext>
            </a:extLst>
          </p:cNvPr>
          <p:cNvSpPr txBox="1"/>
          <p:nvPr/>
        </p:nvSpPr>
        <p:spPr>
          <a:xfrm>
            <a:off x="668527" y="2968986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CAPTURING</a:t>
            </a:r>
            <a:endParaRPr lang="zh-TW" altLang="en-US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8015085-BEB1-4C35-B5AB-D2BFB1281CC5}"/>
              </a:ext>
            </a:extLst>
          </p:cNvPr>
          <p:cNvSpPr/>
          <p:nvPr/>
        </p:nvSpPr>
        <p:spPr>
          <a:xfrm>
            <a:off x="5334811" y="3783189"/>
            <a:ext cx="288032" cy="306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196E268-D974-4E58-9D2C-6ECA844DE634}"/>
              </a:ext>
            </a:extLst>
          </p:cNvPr>
          <p:cNvSpPr txBox="1"/>
          <p:nvPr/>
        </p:nvSpPr>
        <p:spPr>
          <a:xfrm>
            <a:off x="2618604" y="2953568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AECFA06-D52C-46DD-91C7-BDD83D9F8B90}"/>
              </a:ext>
            </a:extLst>
          </p:cNvPr>
          <p:cNvSpPr txBox="1"/>
          <p:nvPr/>
        </p:nvSpPr>
        <p:spPr>
          <a:xfrm>
            <a:off x="6946521" y="3005009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5A008D-B706-4F41-B3F7-0029F0D74C9D}"/>
              </a:ext>
            </a:extLst>
          </p:cNvPr>
          <p:cNvSpPr txBox="1"/>
          <p:nvPr/>
        </p:nvSpPr>
        <p:spPr>
          <a:xfrm>
            <a:off x="4680580" y="2975945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COMPARING</a:t>
            </a:r>
            <a:endParaRPr lang="zh-TW" altLang="en-US" b="1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3CBD067-1D36-46C7-B2E4-7B5D5E916C8F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Face Recognition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5AD6CF4-89AC-48E0-A2A7-FC4A42F09855}"/>
              </a:ext>
            </a:extLst>
          </p:cNvPr>
          <p:cNvSpPr/>
          <p:nvPr/>
        </p:nvSpPr>
        <p:spPr>
          <a:xfrm>
            <a:off x="650796" y="1522106"/>
            <a:ext cx="1406435" cy="1794505"/>
          </a:xfrm>
          <a:prstGeom prst="rect">
            <a:avLst/>
          </a:prstGeom>
          <a:noFill/>
          <a:ln>
            <a:solidFill>
              <a:srgbClr val="E19D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F8C24111-EB10-46E0-8811-3F7CCA685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6" b="12836"/>
          <a:stretch/>
        </p:blipFill>
        <p:spPr>
          <a:xfrm>
            <a:off x="6785613" y="1595494"/>
            <a:ext cx="1468343" cy="1407974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444C93C1-14F3-4C1B-B66D-42B91390C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 r="3839"/>
          <a:stretch/>
        </p:blipFill>
        <p:spPr>
          <a:xfrm>
            <a:off x="4600639" y="1651348"/>
            <a:ext cx="1468344" cy="1407974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3DBBECE-ADB6-4BE9-9A6E-D367991B3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13147" b="15758"/>
          <a:stretch/>
        </p:blipFill>
        <p:spPr>
          <a:xfrm>
            <a:off x="2527583" y="1651348"/>
            <a:ext cx="1478711" cy="1320258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ACF83D1B-E499-4E55-9428-E3A8A05517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" b="15108"/>
          <a:stretch/>
        </p:blipFill>
        <p:spPr>
          <a:xfrm>
            <a:off x="668527" y="1677564"/>
            <a:ext cx="1395623" cy="1325904"/>
          </a:xfrm>
          <a:prstGeom prst="rect">
            <a:avLst/>
          </a:prstGeom>
        </p:spPr>
      </p:pic>
      <p:pic>
        <p:nvPicPr>
          <p:cNvPr id="91" name="圖片 90" descr="C:\Users\user\AppData\Local\Microsoft\Windows\INetCache\Content.MSO\B4A35446.tmp">
            <a:extLst>
              <a:ext uri="{FF2B5EF4-FFF2-40B4-BE49-F238E27FC236}">
                <a16:creationId xmlns:a16="http://schemas.microsoft.com/office/drawing/2014/main" id="{3867E13C-C6BF-4651-BECB-4C517ED3D485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3"/>
          <a:stretch/>
        </p:blipFill>
        <p:spPr bwMode="auto">
          <a:xfrm>
            <a:off x="5015011" y="4090152"/>
            <a:ext cx="2079219" cy="2068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文字方塊 91">
            <a:extLst>
              <a:ext uri="{FF2B5EF4-FFF2-40B4-BE49-F238E27FC236}">
                <a16:creationId xmlns:a16="http://schemas.microsoft.com/office/drawing/2014/main" id="{7195E6D9-929F-4A5F-BDE7-CE091733A87B}"/>
              </a:ext>
            </a:extLst>
          </p:cNvPr>
          <p:cNvSpPr txBox="1"/>
          <p:nvPr/>
        </p:nvSpPr>
        <p:spPr>
          <a:xfrm>
            <a:off x="3654959" y="6400153"/>
            <a:ext cx="251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Face detection</a:t>
            </a:r>
            <a:endParaRPr lang="zh-TW" altLang="en-US" b="1" dirty="0"/>
          </a:p>
        </p:txBody>
      </p:sp>
      <p:pic>
        <p:nvPicPr>
          <p:cNvPr id="93" name="圖片 92" descr="C:\Users\user\AppData\Local\Microsoft\Windows\INetCache\Content.MSO\B4A35446.tmp">
            <a:extLst>
              <a:ext uri="{FF2B5EF4-FFF2-40B4-BE49-F238E27FC236}">
                <a16:creationId xmlns:a16="http://schemas.microsoft.com/office/drawing/2014/main" id="{91645AA5-6A30-475E-90FE-4186DDBAE88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89"/>
          <a:stretch/>
        </p:blipFill>
        <p:spPr bwMode="auto">
          <a:xfrm>
            <a:off x="2199129" y="4100883"/>
            <a:ext cx="1468706" cy="206872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箭號: 向右 93">
            <a:extLst>
              <a:ext uri="{FF2B5EF4-FFF2-40B4-BE49-F238E27FC236}">
                <a16:creationId xmlns:a16="http://schemas.microsoft.com/office/drawing/2014/main" id="{F85D7AE3-37E1-4E57-A441-B8B1C5F69903}"/>
              </a:ext>
            </a:extLst>
          </p:cNvPr>
          <p:cNvSpPr/>
          <p:nvPr/>
        </p:nvSpPr>
        <p:spPr>
          <a:xfrm>
            <a:off x="4102353" y="5047471"/>
            <a:ext cx="629932" cy="452219"/>
          </a:xfrm>
          <a:prstGeom prst="rightArrow">
            <a:avLst/>
          </a:prstGeom>
          <a:solidFill>
            <a:srgbClr val="00B2A5"/>
          </a:solidFill>
          <a:ln>
            <a:solidFill>
              <a:srgbClr val="00B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FF627F6-2B22-4885-91C8-6E348A445065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BFF0DE4-C8D8-4FB5-92A9-78FD9EC64BDB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EB8C1A55-110C-44C8-BEFE-D6DDF38D4A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66E156B-D60F-4C78-8FC9-7651B04F39EA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BC88F80-73BE-44AE-AEC6-C51B19133415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B582BB3-EF6A-400E-A2C1-699EA31FB3EA}"/>
              </a:ext>
            </a:extLst>
          </p:cNvPr>
          <p:cNvSpPr txBox="1"/>
          <p:nvPr/>
        </p:nvSpPr>
        <p:spPr>
          <a:xfrm>
            <a:off x="30833" y="6320340"/>
            <a:ext cx="362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參考資料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Dlib</a:t>
            </a:r>
            <a:r>
              <a:rPr lang="en-US" altLang="zh-TW" dirty="0"/>
              <a:t>, </a:t>
            </a:r>
            <a:r>
              <a:rPr lang="en-US" altLang="zh-TW" dirty="0" err="1"/>
              <a:t>FaceNet</a:t>
            </a:r>
            <a:r>
              <a:rPr lang="en-US" altLang="zh-TW" dirty="0"/>
              <a:t> model</a:t>
            </a:r>
            <a:endParaRPr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1586F4F0-B1BA-4EA3-A358-9294B1B188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2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121A7AAB-6DFA-44B3-AE17-FB3642EC8843}"/>
              </a:ext>
            </a:extLst>
          </p:cNvPr>
          <p:cNvSpPr/>
          <p:nvPr/>
        </p:nvSpPr>
        <p:spPr>
          <a:xfrm>
            <a:off x="21914" y="1357695"/>
            <a:ext cx="9144000" cy="2143313"/>
          </a:xfrm>
          <a:prstGeom prst="rect">
            <a:avLst/>
          </a:prstGeom>
          <a:solidFill>
            <a:srgbClr val="D9FFFC"/>
          </a:solidFill>
          <a:ln>
            <a:solidFill>
              <a:srgbClr val="D9F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1E6151-E110-4AF9-AF80-8FD19B738CDC}"/>
              </a:ext>
            </a:extLst>
          </p:cNvPr>
          <p:cNvSpPr/>
          <p:nvPr/>
        </p:nvSpPr>
        <p:spPr>
          <a:xfrm>
            <a:off x="3063673" y="5218487"/>
            <a:ext cx="802432" cy="1347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E7AC715A-A597-459F-8D05-E68C24B57069}"/>
              </a:ext>
            </a:extLst>
          </p:cNvPr>
          <p:cNvSpPr/>
          <p:nvPr/>
        </p:nvSpPr>
        <p:spPr>
          <a:xfrm>
            <a:off x="2199129" y="2271500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57845DB2-C836-4F26-A685-04F09C94CE6C}"/>
              </a:ext>
            </a:extLst>
          </p:cNvPr>
          <p:cNvSpPr/>
          <p:nvPr/>
        </p:nvSpPr>
        <p:spPr>
          <a:xfrm>
            <a:off x="4102353" y="2257094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04D31A4F-62F8-46BB-826F-B117EF83C7FD}"/>
              </a:ext>
            </a:extLst>
          </p:cNvPr>
          <p:cNvSpPr/>
          <p:nvPr/>
        </p:nvSpPr>
        <p:spPr>
          <a:xfrm>
            <a:off x="6276097" y="2269035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8396CC-41D2-4699-A8F7-AB9F49FFCDA9}"/>
              </a:ext>
            </a:extLst>
          </p:cNvPr>
          <p:cNvSpPr txBox="1"/>
          <p:nvPr/>
        </p:nvSpPr>
        <p:spPr>
          <a:xfrm>
            <a:off x="668527" y="2968986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CAPTURING</a:t>
            </a:r>
            <a:endParaRPr lang="zh-TW" altLang="en-US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8015085-BEB1-4C35-B5AB-D2BFB1281CC5}"/>
              </a:ext>
            </a:extLst>
          </p:cNvPr>
          <p:cNvSpPr/>
          <p:nvPr/>
        </p:nvSpPr>
        <p:spPr>
          <a:xfrm>
            <a:off x="5334811" y="3783189"/>
            <a:ext cx="288032" cy="306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196E268-D974-4E58-9D2C-6ECA844DE634}"/>
              </a:ext>
            </a:extLst>
          </p:cNvPr>
          <p:cNvSpPr txBox="1"/>
          <p:nvPr/>
        </p:nvSpPr>
        <p:spPr>
          <a:xfrm>
            <a:off x="2618604" y="2953568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AECFA06-D52C-46DD-91C7-BDD83D9F8B90}"/>
              </a:ext>
            </a:extLst>
          </p:cNvPr>
          <p:cNvSpPr txBox="1"/>
          <p:nvPr/>
        </p:nvSpPr>
        <p:spPr>
          <a:xfrm>
            <a:off x="6946521" y="3005009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5A008D-B706-4F41-B3F7-0029F0D74C9D}"/>
              </a:ext>
            </a:extLst>
          </p:cNvPr>
          <p:cNvSpPr txBox="1"/>
          <p:nvPr/>
        </p:nvSpPr>
        <p:spPr>
          <a:xfrm>
            <a:off x="4680580" y="2975945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COMPARING</a:t>
            </a:r>
            <a:endParaRPr lang="zh-TW" altLang="en-US" b="1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3CBD067-1D36-46C7-B2E4-7B5D5E916C8F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Face Recognition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5AD6CF4-89AC-48E0-A2A7-FC4A42F09855}"/>
              </a:ext>
            </a:extLst>
          </p:cNvPr>
          <p:cNvSpPr/>
          <p:nvPr/>
        </p:nvSpPr>
        <p:spPr>
          <a:xfrm>
            <a:off x="650796" y="1522106"/>
            <a:ext cx="1406435" cy="1794505"/>
          </a:xfrm>
          <a:prstGeom prst="rect">
            <a:avLst/>
          </a:prstGeom>
          <a:noFill/>
          <a:ln>
            <a:solidFill>
              <a:srgbClr val="E19D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F8C24111-EB10-46E0-8811-3F7CCA685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6" b="12836"/>
          <a:stretch/>
        </p:blipFill>
        <p:spPr>
          <a:xfrm>
            <a:off x="6785613" y="1595494"/>
            <a:ext cx="1468343" cy="1407974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444C93C1-14F3-4C1B-B66D-42B91390C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 r="3839"/>
          <a:stretch/>
        </p:blipFill>
        <p:spPr>
          <a:xfrm>
            <a:off x="4600639" y="1651348"/>
            <a:ext cx="1468344" cy="1407974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3DBBECE-ADB6-4BE9-9A6E-D367991B3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13147" b="15758"/>
          <a:stretch/>
        </p:blipFill>
        <p:spPr>
          <a:xfrm>
            <a:off x="2527583" y="1651348"/>
            <a:ext cx="1478711" cy="1320258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ACF83D1B-E499-4E55-9428-E3A8A05517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" b="15108"/>
          <a:stretch/>
        </p:blipFill>
        <p:spPr>
          <a:xfrm>
            <a:off x="668527" y="1677564"/>
            <a:ext cx="1395623" cy="1325904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9E0013-FAB2-4396-9EC4-F2B47682293E}"/>
              </a:ext>
            </a:extLst>
          </p:cNvPr>
          <p:cNvSpPr txBox="1"/>
          <p:nvPr/>
        </p:nvSpPr>
        <p:spPr>
          <a:xfrm>
            <a:off x="3809462" y="6381563"/>
            <a:ext cx="251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Face alignment</a:t>
            </a:r>
            <a:endParaRPr lang="zh-TW" altLang="en-US" b="1" dirty="0"/>
          </a:p>
        </p:txBody>
      </p:sp>
      <p:pic>
        <p:nvPicPr>
          <p:cNvPr id="22" name="圖片 21" descr="C:\Users\user\AppData\Local\Microsoft\Windows\INetCache\Content.MSO\4FBC7FD0.tmp">
            <a:extLst>
              <a:ext uri="{FF2B5EF4-FFF2-40B4-BE49-F238E27FC236}">
                <a16:creationId xmlns:a16="http://schemas.microsoft.com/office/drawing/2014/main" id="{30910DEB-7354-46BE-ABC8-C917D134FD1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58"/>
          <a:stretch/>
        </p:blipFill>
        <p:spPr bwMode="auto">
          <a:xfrm>
            <a:off x="1907704" y="4297209"/>
            <a:ext cx="1703311" cy="171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圖片 23" descr="C:\Users\user\AppData\Local\Microsoft\Windows\INetCache\Content.MSO\4FBC7FD0.tmp">
            <a:extLst>
              <a:ext uri="{FF2B5EF4-FFF2-40B4-BE49-F238E27FC236}">
                <a16:creationId xmlns:a16="http://schemas.microsoft.com/office/drawing/2014/main" id="{1B1E2074-71E7-46BE-A7EB-2661844836F7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6"/>
          <a:stretch/>
        </p:blipFill>
        <p:spPr bwMode="auto">
          <a:xfrm>
            <a:off x="5315962" y="4297209"/>
            <a:ext cx="1659031" cy="171755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C0CBAA76-2FB6-454B-B0CB-013DAD1E5189}"/>
              </a:ext>
            </a:extLst>
          </p:cNvPr>
          <p:cNvSpPr/>
          <p:nvPr/>
        </p:nvSpPr>
        <p:spPr>
          <a:xfrm>
            <a:off x="4102353" y="5047471"/>
            <a:ext cx="629932" cy="452219"/>
          </a:xfrm>
          <a:prstGeom prst="rightArrow">
            <a:avLst/>
          </a:prstGeom>
          <a:solidFill>
            <a:srgbClr val="00B2A5"/>
          </a:solidFill>
          <a:ln>
            <a:solidFill>
              <a:srgbClr val="00B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CD17A45-E7C5-4674-9D1D-233E904CC066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452FD670-1841-46E6-875E-A890D3B2503D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568F8D2A-8E7E-4B4A-BAD7-6D7CF8A046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275B8ED-B84F-400D-B653-44A71A31EE24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E309512F-59BB-4F68-83D7-E29126161AD9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449EA78-11EC-214B-80DD-B118EE393465}"/>
              </a:ext>
            </a:extLst>
          </p:cNvPr>
          <p:cNvSpPr txBox="1"/>
          <p:nvPr/>
        </p:nvSpPr>
        <p:spPr>
          <a:xfrm>
            <a:off x="21914" y="6351772"/>
            <a:ext cx="362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參考資料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Dlib</a:t>
            </a:r>
            <a:r>
              <a:rPr lang="en-US" altLang="zh-TW" dirty="0"/>
              <a:t>, </a:t>
            </a:r>
            <a:r>
              <a:rPr lang="en-US" altLang="zh-TW" dirty="0" err="1"/>
              <a:t>FaceNet</a:t>
            </a:r>
            <a:r>
              <a:rPr lang="en-US" altLang="zh-TW" dirty="0"/>
              <a:t> model</a:t>
            </a:r>
            <a:endParaRPr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1991F32-4666-4A4F-ABE0-9066A9AA9B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96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121A7AAB-6DFA-44B3-AE17-FB3642EC8843}"/>
              </a:ext>
            </a:extLst>
          </p:cNvPr>
          <p:cNvSpPr/>
          <p:nvPr/>
        </p:nvSpPr>
        <p:spPr>
          <a:xfrm>
            <a:off x="21914" y="1357695"/>
            <a:ext cx="9144000" cy="2143313"/>
          </a:xfrm>
          <a:prstGeom prst="rect">
            <a:avLst/>
          </a:prstGeom>
          <a:solidFill>
            <a:srgbClr val="D9FFFC"/>
          </a:solidFill>
          <a:ln>
            <a:solidFill>
              <a:srgbClr val="D9F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1E6151-E110-4AF9-AF80-8FD19B738CDC}"/>
              </a:ext>
            </a:extLst>
          </p:cNvPr>
          <p:cNvSpPr/>
          <p:nvPr/>
        </p:nvSpPr>
        <p:spPr>
          <a:xfrm>
            <a:off x="3063673" y="5218487"/>
            <a:ext cx="802432" cy="1347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E7AC715A-A597-459F-8D05-E68C24B57069}"/>
              </a:ext>
            </a:extLst>
          </p:cNvPr>
          <p:cNvSpPr/>
          <p:nvPr/>
        </p:nvSpPr>
        <p:spPr>
          <a:xfrm>
            <a:off x="2199129" y="2271500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57845DB2-C836-4F26-A685-04F09C94CE6C}"/>
              </a:ext>
            </a:extLst>
          </p:cNvPr>
          <p:cNvSpPr/>
          <p:nvPr/>
        </p:nvSpPr>
        <p:spPr>
          <a:xfrm>
            <a:off x="4102353" y="2257094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04D31A4F-62F8-46BB-826F-B117EF83C7FD}"/>
              </a:ext>
            </a:extLst>
          </p:cNvPr>
          <p:cNvSpPr/>
          <p:nvPr/>
        </p:nvSpPr>
        <p:spPr>
          <a:xfrm>
            <a:off x="6276097" y="2269035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8396CC-41D2-4699-A8F7-AB9F49FFCDA9}"/>
              </a:ext>
            </a:extLst>
          </p:cNvPr>
          <p:cNvSpPr txBox="1"/>
          <p:nvPr/>
        </p:nvSpPr>
        <p:spPr>
          <a:xfrm>
            <a:off x="668527" y="2968986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CAPTURING</a:t>
            </a:r>
            <a:endParaRPr lang="zh-TW" altLang="en-US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8015085-BEB1-4C35-B5AB-D2BFB1281CC5}"/>
              </a:ext>
            </a:extLst>
          </p:cNvPr>
          <p:cNvSpPr/>
          <p:nvPr/>
        </p:nvSpPr>
        <p:spPr>
          <a:xfrm>
            <a:off x="5334811" y="3783189"/>
            <a:ext cx="288032" cy="306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196E268-D974-4E58-9D2C-6ECA844DE634}"/>
              </a:ext>
            </a:extLst>
          </p:cNvPr>
          <p:cNvSpPr txBox="1"/>
          <p:nvPr/>
        </p:nvSpPr>
        <p:spPr>
          <a:xfrm>
            <a:off x="2618604" y="2953568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AECFA06-D52C-46DD-91C7-BDD83D9F8B90}"/>
              </a:ext>
            </a:extLst>
          </p:cNvPr>
          <p:cNvSpPr txBox="1"/>
          <p:nvPr/>
        </p:nvSpPr>
        <p:spPr>
          <a:xfrm>
            <a:off x="6946521" y="3005009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5A008D-B706-4F41-B3F7-0029F0D74C9D}"/>
              </a:ext>
            </a:extLst>
          </p:cNvPr>
          <p:cNvSpPr txBox="1"/>
          <p:nvPr/>
        </p:nvSpPr>
        <p:spPr>
          <a:xfrm>
            <a:off x="4680580" y="2975945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COMPARING</a:t>
            </a:r>
            <a:endParaRPr lang="zh-TW" altLang="en-US" b="1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3CBD067-1D36-46C7-B2E4-7B5D5E916C8F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Face Recognition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5AD6CF4-89AC-48E0-A2A7-FC4A42F09855}"/>
              </a:ext>
            </a:extLst>
          </p:cNvPr>
          <p:cNvSpPr/>
          <p:nvPr/>
        </p:nvSpPr>
        <p:spPr>
          <a:xfrm>
            <a:off x="2506227" y="1550772"/>
            <a:ext cx="1500067" cy="1794505"/>
          </a:xfrm>
          <a:prstGeom prst="rect">
            <a:avLst/>
          </a:prstGeom>
          <a:noFill/>
          <a:ln>
            <a:solidFill>
              <a:srgbClr val="E19D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F8C24111-EB10-46E0-8811-3F7CCA685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6" b="12836"/>
          <a:stretch/>
        </p:blipFill>
        <p:spPr>
          <a:xfrm>
            <a:off x="6785613" y="1595494"/>
            <a:ext cx="1468343" cy="1407974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444C93C1-14F3-4C1B-B66D-42B91390C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 r="3839"/>
          <a:stretch/>
        </p:blipFill>
        <p:spPr>
          <a:xfrm>
            <a:off x="4600639" y="1651348"/>
            <a:ext cx="1468344" cy="1407974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3DBBECE-ADB6-4BE9-9A6E-D367991B3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13147" b="15758"/>
          <a:stretch/>
        </p:blipFill>
        <p:spPr>
          <a:xfrm>
            <a:off x="2527583" y="1651348"/>
            <a:ext cx="1478711" cy="1320258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ACF83D1B-E499-4E55-9428-E3A8A05517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" b="15108"/>
          <a:stretch/>
        </p:blipFill>
        <p:spPr>
          <a:xfrm>
            <a:off x="668527" y="1677564"/>
            <a:ext cx="1395623" cy="1325904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BF6C5A-6838-4587-827B-349BE536CF42}"/>
              </a:ext>
            </a:extLst>
          </p:cNvPr>
          <p:cNvSpPr txBox="1"/>
          <p:nvPr/>
        </p:nvSpPr>
        <p:spPr>
          <a:xfrm>
            <a:off x="3464889" y="6369011"/>
            <a:ext cx="251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Face featuring</a:t>
            </a:r>
            <a:endParaRPr lang="zh-TW" altLang="en-US" b="1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9E91C0A-9B5F-49BA-859E-C6C1B1027FF6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9404D35F-70A9-4458-AFDD-6B4E5B016933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E3674CE6-1D55-4758-8E0C-FD740774C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1D3FB94-10D9-46F0-90A9-5347ED1C1ADE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B2D794FE-AA63-4EF6-8FA6-4CE54EEA5233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38E6885-0028-6946-BA1E-1DFE748014E2}"/>
              </a:ext>
            </a:extLst>
          </p:cNvPr>
          <p:cNvSpPr txBox="1"/>
          <p:nvPr/>
        </p:nvSpPr>
        <p:spPr>
          <a:xfrm>
            <a:off x="30833" y="6320340"/>
            <a:ext cx="362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參考資料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Dlib</a:t>
            </a:r>
            <a:r>
              <a:rPr lang="en-US" altLang="zh-TW" dirty="0"/>
              <a:t>, </a:t>
            </a:r>
            <a:r>
              <a:rPr lang="en-US" altLang="zh-TW" dirty="0" err="1"/>
              <a:t>FaceNet</a:t>
            </a:r>
            <a:r>
              <a:rPr lang="en-US" altLang="zh-TW" dirty="0"/>
              <a:t> model</a:t>
            </a:r>
            <a:endParaRPr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70A55D16-7F4F-4986-8B20-9F86BD70C8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9635373-E5BB-479F-9890-B69EF51EFAB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364" y="3694085"/>
            <a:ext cx="5837272" cy="26472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7615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121A7AAB-6DFA-44B3-AE17-FB3642EC8843}"/>
              </a:ext>
            </a:extLst>
          </p:cNvPr>
          <p:cNvSpPr/>
          <p:nvPr/>
        </p:nvSpPr>
        <p:spPr>
          <a:xfrm>
            <a:off x="21914" y="1357695"/>
            <a:ext cx="9144000" cy="2143313"/>
          </a:xfrm>
          <a:prstGeom prst="rect">
            <a:avLst/>
          </a:prstGeom>
          <a:solidFill>
            <a:srgbClr val="D9FFFC"/>
          </a:solidFill>
          <a:ln>
            <a:solidFill>
              <a:srgbClr val="D9F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1E6151-E110-4AF9-AF80-8FD19B738CDC}"/>
              </a:ext>
            </a:extLst>
          </p:cNvPr>
          <p:cNvSpPr/>
          <p:nvPr/>
        </p:nvSpPr>
        <p:spPr>
          <a:xfrm>
            <a:off x="3063673" y="5218487"/>
            <a:ext cx="802432" cy="1347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E7AC715A-A597-459F-8D05-E68C24B57069}"/>
              </a:ext>
            </a:extLst>
          </p:cNvPr>
          <p:cNvSpPr/>
          <p:nvPr/>
        </p:nvSpPr>
        <p:spPr>
          <a:xfrm>
            <a:off x="2199129" y="2271500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57845DB2-C836-4F26-A685-04F09C94CE6C}"/>
              </a:ext>
            </a:extLst>
          </p:cNvPr>
          <p:cNvSpPr/>
          <p:nvPr/>
        </p:nvSpPr>
        <p:spPr>
          <a:xfrm>
            <a:off x="4102353" y="2257094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04D31A4F-62F8-46BB-826F-B117EF83C7FD}"/>
              </a:ext>
            </a:extLst>
          </p:cNvPr>
          <p:cNvSpPr/>
          <p:nvPr/>
        </p:nvSpPr>
        <p:spPr>
          <a:xfrm>
            <a:off x="6276097" y="2269035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8396CC-41D2-4699-A8F7-AB9F49FFCDA9}"/>
              </a:ext>
            </a:extLst>
          </p:cNvPr>
          <p:cNvSpPr txBox="1"/>
          <p:nvPr/>
        </p:nvSpPr>
        <p:spPr>
          <a:xfrm>
            <a:off x="668527" y="2968986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CAPTURING</a:t>
            </a:r>
            <a:endParaRPr lang="zh-TW" altLang="en-US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8015085-BEB1-4C35-B5AB-D2BFB1281CC5}"/>
              </a:ext>
            </a:extLst>
          </p:cNvPr>
          <p:cNvSpPr/>
          <p:nvPr/>
        </p:nvSpPr>
        <p:spPr>
          <a:xfrm>
            <a:off x="5334811" y="3783189"/>
            <a:ext cx="288032" cy="306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196E268-D974-4E58-9D2C-6ECA844DE634}"/>
              </a:ext>
            </a:extLst>
          </p:cNvPr>
          <p:cNvSpPr txBox="1"/>
          <p:nvPr/>
        </p:nvSpPr>
        <p:spPr>
          <a:xfrm>
            <a:off x="2618604" y="2953568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AECFA06-D52C-46DD-91C7-BDD83D9F8B90}"/>
              </a:ext>
            </a:extLst>
          </p:cNvPr>
          <p:cNvSpPr txBox="1"/>
          <p:nvPr/>
        </p:nvSpPr>
        <p:spPr>
          <a:xfrm>
            <a:off x="6946521" y="3005009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5A008D-B706-4F41-B3F7-0029F0D74C9D}"/>
              </a:ext>
            </a:extLst>
          </p:cNvPr>
          <p:cNvSpPr txBox="1"/>
          <p:nvPr/>
        </p:nvSpPr>
        <p:spPr>
          <a:xfrm>
            <a:off x="4680580" y="2975945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COMPARING</a:t>
            </a:r>
            <a:endParaRPr lang="zh-TW" altLang="en-US" b="1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3CBD067-1D36-46C7-B2E4-7B5D5E916C8F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Face Recognition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F8C24111-EB10-46E0-8811-3F7CCA685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6" b="12836"/>
          <a:stretch/>
        </p:blipFill>
        <p:spPr>
          <a:xfrm>
            <a:off x="6785613" y="1595494"/>
            <a:ext cx="1468343" cy="1407974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444C93C1-14F3-4C1B-B66D-42B91390C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 r="3839"/>
          <a:stretch/>
        </p:blipFill>
        <p:spPr>
          <a:xfrm>
            <a:off x="4600639" y="1651348"/>
            <a:ext cx="1468344" cy="1407974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3DBBECE-ADB6-4BE9-9A6E-D367991B3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13147" b="15758"/>
          <a:stretch/>
        </p:blipFill>
        <p:spPr>
          <a:xfrm>
            <a:off x="2527583" y="1651348"/>
            <a:ext cx="1478711" cy="1320258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ACF83D1B-E499-4E55-9428-E3A8A05517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" b="15108"/>
          <a:stretch/>
        </p:blipFill>
        <p:spPr>
          <a:xfrm>
            <a:off x="668527" y="1677564"/>
            <a:ext cx="1395623" cy="132590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DECFF31-1120-4D59-88B7-2CFE82BF6E50}"/>
              </a:ext>
            </a:extLst>
          </p:cNvPr>
          <p:cNvSpPr/>
          <p:nvPr/>
        </p:nvSpPr>
        <p:spPr>
          <a:xfrm>
            <a:off x="4614054" y="1550772"/>
            <a:ext cx="1528854" cy="1794505"/>
          </a:xfrm>
          <a:prstGeom prst="rect">
            <a:avLst/>
          </a:prstGeom>
          <a:noFill/>
          <a:ln>
            <a:solidFill>
              <a:srgbClr val="E19D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https://miro.medium.com/max/1097/1*HmhSB7Z6iiFDuNcLexY1zQ.png">
            <a:extLst>
              <a:ext uri="{FF2B5EF4-FFF2-40B4-BE49-F238E27FC236}">
                <a16:creationId xmlns:a16="http://schemas.microsoft.com/office/drawing/2014/main" id="{F19035E6-0D59-4F9C-BB13-7861CBD4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27" y="4117239"/>
            <a:ext cx="69627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C2BD0424-F0C1-441F-B9FA-B6774933D21A}"/>
              </a:ext>
            </a:extLst>
          </p:cNvPr>
          <p:cNvSpPr txBox="1"/>
          <p:nvPr/>
        </p:nvSpPr>
        <p:spPr>
          <a:xfrm>
            <a:off x="3496032" y="5668326"/>
            <a:ext cx="264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Euclidean norm</a:t>
            </a:r>
            <a:endParaRPr lang="zh-TW" altLang="en-US" b="1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243121E-F0B4-4013-9283-9C20A84417D4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C2C8D3D-8156-4337-B14B-EF631920A04F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8B8CD5F1-C284-4203-BD30-6AE67F3F7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B7628A2-1F9B-4525-B3A9-A2F613144FDE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1A3F029-AB4D-4A00-8079-609E633B220F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CB340AC-F125-FE49-8F27-CFA6E98B0182}"/>
              </a:ext>
            </a:extLst>
          </p:cNvPr>
          <p:cNvSpPr txBox="1"/>
          <p:nvPr/>
        </p:nvSpPr>
        <p:spPr>
          <a:xfrm>
            <a:off x="30833" y="6320340"/>
            <a:ext cx="362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參考資料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Dlib</a:t>
            </a:r>
            <a:r>
              <a:rPr lang="en-US" altLang="zh-TW" dirty="0"/>
              <a:t>, </a:t>
            </a:r>
            <a:r>
              <a:rPr lang="en-US" altLang="zh-TW" dirty="0" err="1"/>
              <a:t>FaceNet</a:t>
            </a:r>
            <a:r>
              <a:rPr lang="en-US" altLang="zh-TW" dirty="0"/>
              <a:t> model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F4BDBC3E-10F6-403B-B984-142FFA6D36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4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121A7AAB-6DFA-44B3-AE17-FB3642EC8843}"/>
              </a:ext>
            </a:extLst>
          </p:cNvPr>
          <p:cNvSpPr/>
          <p:nvPr/>
        </p:nvSpPr>
        <p:spPr>
          <a:xfrm>
            <a:off x="21914" y="1357695"/>
            <a:ext cx="9144000" cy="2143313"/>
          </a:xfrm>
          <a:prstGeom prst="rect">
            <a:avLst/>
          </a:prstGeom>
          <a:solidFill>
            <a:srgbClr val="D9FFFC"/>
          </a:solidFill>
          <a:ln>
            <a:solidFill>
              <a:srgbClr val="D9F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1E6151-E110-4AF9-AF80-8FD19B738CDC}"/>
              </a:ext>
            </a:extLst>
          </p:cNvPr>
          <p:cNvSpPr/>
          <p:nvPr/>
        </p:nvSpPr>
        <p:spPr>
          <a:xfrm>
            <a:off x="3063673" y="5218487"/>
            <a:ext cx="802432" cy="1347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E7AC715A-A597-459F-8D05-E68C24B57069}"/>
              </a:ext>
            </a:extLst>
          </p:cNvPr>
          <p:cNvSpPr/>
          <p:nvPr/>
        </p:nvSpPr>
        <p:spPr>
          <a:xfrm>
            <a:off x="2199129" y="2271500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57845DB2-C836-4F26-A685-04F09C94CE6C}"/>
              </a:ext>
            </a:extLst>
          </p:cNvPr>
          <p:cNvSpPr/>
          <p:nvPr/>
        </p:nvSpPr>
        <p:spPr>
          <a:xfrm>
            <a:off x="4102353" y="2257094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04D31A4F-62F8-46BB-826F-B117EF83C7FD}"/>
              </a:ext>
            </a:extLst>
          </p:cNvPr>
          <p:cNvSpPr/>
          <p:nvPr/>
        </p:nvSpPr>
        <p:spPr>
          <a:xfrm>
            <a:off x="6276097" y="2269035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8396CC-41D2-4699-A8F7-AB9F49FFCDA9}"/>
              </a:ext>
            </a:extLst>
          </p:cNvPr>
          <p:cNvSpPr txBox="1"/>
          <p:nvPr/>
        </p:nvSpPr>
        <p:spPr>
          <a:xfrm>
            <a:off x="668527" y="2968986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CAPTURING</a:t>
            </a:r>
            <a:endParaRPr lang="zh-TW" altLang="en-US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8015085-BEB1-4C35-B5AB-D2BFB1281CC5}"/>
              </a:ext>
            </a:extLst>
          </p:cNvPr>
          <p:cNvSpPr/>
          <p:nvPr/>
        </p:nvSpPr>
        <p:spPr>
          <a:xfrm>
            <a:off x="5334811" y="3783189"/>
            <a:ext cx="288032" cy="306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196E268-D974-4E58-9D2C-6ECA844DE634}"/>
              </a:ext>
            </a:extLst>
          </p:cNvPr>
          <p:cNvSpPr txBox="1"/>
          <p:nvPr/>
        </p:nvSpPr>
        <p:spPr>
          <a:xfrm>
            <a:off x="2618604" y="2953568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AECFA06-D52C-46DD-91C7-BDD83D9F8B90}"/>
              </a:ext>
            </a:extLst>
          </p:cNvPr>
          <p:cNvSpPr txBox="1"/>
          <p:nvPr/>
        </p:nvSpPr>
        <p:spPr>
          <a:xfrm>
            <a:off x="6946521" y="3005009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5A008D-B706-4F41-B3F7-0029F0D74C9D}"/>
              </a:ext>
            </a:extLst>
          </p:cNvPr>
          <p:cNvSpPr txBox="1"/>
          <p:nvPr/>
        </p:nvSpPr>
        <p:spPr>
          <a:xfrm>
            <a:off x="4680580" y="2975945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COMPARING</a:t>
            </a:r>
            <a:endParaRPr lang="zh-TW" altLang="en-US" b="1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3CBD067-1D36-46C7-B2E4-7B5D5E916C8F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Face Recognition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F8C24111-EB10-46E0-8811-3F7CCA685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6" b="12836"/>
          <a:stretch/>
        </p:blipFill>
        <p:spPr>
          <a:xfrm>
            <a:off x="6785613" y="1595494"/>
            <a:ext cx="1468343" cy="1407974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444C93C1-14F3-4C1B-B66D-42B91390C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 r="3839"/>
          <a:stretch/>
        </p:blipFill>
        <p:spPr>
          <a:xfrm>
            <a:off x="4600639" y="1651348"/>
            <a:ext cx="1468344" cy="1407974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3DBBECE-ADB6-4BE9-9A6E-D367991B3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13147" b="15758"/>
          <a:stretch/>
        </p:blipFill>
        <p:spPr>
          <a:xfrm>
            <a:off x="2527583" y="1651348"/>
            <a:ext cx="1478711" cy="1320258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ACF83D1B-E499-4E55-9428-E3A8A05517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" b="15108"/>
          <a:stretch/>
        </p:blipFill>
        <p:spPr>
          <a:xfrm>
            <a:off x="668527" y="1677564"/>
            <a:ext cx="1395623" cy="1325904"/>
          </a:xfrm>
          <a:prstGeom prst="rect">
            <a:avLst/>
          </a:prstGeom>
        </p:spPr>
      </p:pic>
      <p:pic>
        <p:nvPicPr>
          <p:cNvPr id="2050" name="Picture 2" descr="https://miro.medium.com/max/1926/1*EDnw9kZrAdaiH0Xuk-xn2g.png">
            <a:extLst>
              <a:ext uri="{FF2B5EF4-FFF2-40B4-BE49-F238E27FC236}">
                <a16:creationId xmlns:a16="http://schemas.microsoft.com/office/drawing/2014/main" id="{0CDC231A-4A59-4684-B102-A70288CD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7" y="4608033"/>
            <a:ext cx="8377547" cy="86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9CD45B6-9A72-45F3-961E-50FA759642EC}"/>
              </a:ext>
            </a:extLst>
          </p:cNvPr>
          <p:cNvSpPr/>
          <p:nvPr/>
        </p:nvSpPr>
        <p:spPr>
          <a:xfrm>
            <a:off x="6785613" y="1557012"/>
            <a:ext cx="1487970" cy="1794505"/>
          </a:xfrm>
          <a:prstGeom prst="rect">
            <a:avLst/>
          </a:prstGeom>
          <a:noFill/>
          <a:ln>
            <a:solidFill>
              <a:srgbClr val="E19D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1D95EBA-93B0-432A-9D63-5EB2E2D82021}"/>
              </a:ext>
            </a:extLst>
          </p:cNvPr>
          <p:cNvSpPr txBox="1"/>
          <p:nvPr/>
        </p:nvSpPr>
        <p:spPr>
          <a:xfrm>
            <a:off x="3335441" y="5617608"/>
            <a:ext cx="251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matching function</a:t>
            </a:r>
            <a:endParaRPr lang="zh-TW" altLang="en-US" b="1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1AA933C-3124-4FE9-96A0-14A3A859BC05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F4421828-99F4-4B88-ABC6-6B51964F468E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965012B7-A596-4DA0-AA85-EC6C9E647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F80F29C-4643-46B9-9997-0D02B9470BCD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6E1E8EBC-E9DE-4D80-9B02-12FA0C0956C5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C796CCC-2DE0-EC4B-8693-3E375E602E7B}"/>
              </a:ext>
            </a:extLst>
          </p:cNvPr>
          <p:cNvSpPr txBox="1"/>
          <p:nvPr/>
        </p:nvSpPr>
        <p:spPr>
          <a:xfrm>
            <a:off x="30833" y="6320340"/>
            <a:ext cx="362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參考資料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Dlib</a:t>
            </a:r>
            <a:r>
              <a:rPr lang="en-US" altLang="zh-TW" dirty="0"/>
              <a:t>, </a:t>
            </a:r>
            <a:r>
              <a:rPr lang="en-US" altLang="zh-TW" dirty="0" err="1"/>
              <a:t>FaceNet</a:t>
            </a:r>
            <a:r>
              <a:rPr lang="en-US" altLang="zh-TW" dirty="0"/>
              <a:t> model</a:t>
            </a:r>
            <a:endParaRPr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73A96987-9E4C-40CE-A957-B306CB563F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2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121A7AAB-6DFA-44B3-AE17-FB3642EC8843}"/>
              </a:ext>
            </a:extLst>
          </p:cNvPr>
          <p:cNvSpPr/>
          <p:nvPr/>
        </p:nvSpPr>
        <p:spPr>
          <a:xfrm>
            <a:off x="21914" y="1357695"/>
            <a:ext cx="9144000" cy="2143313"/>
          </a:xfrm>
          <a:prstGeom prst="rect">
            <a:avLst/>
          </a:prstGeom>
          <a:solidFill>
            <a:srgbClr val="D9FFFC"/>
          </a:solidFill>
          <a:ln>
            <a:solidFill>
              <a:srgbClr val="D9FF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1E6151-E110-4AF9-AF80-8FD19B738CDC}"/>
              </a:ext>
            </a:extLst>
          </p:cNvPr>
          <p:cNvSpPr/>
          <p:nvPr/>
        </p:nvSpPr>
        <p:spPr>
          <a:xfrm>
            <a:off x="3063673" y="5218487"/>
            <a:ext cx="802432" cy="1347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E7AC715A-A597-459F-8D05-E68C24B57069}"/>
              </a:ext>
            </a:extLst>
          </p:cNvPr>
          <p:cNvSpPr/>
          <p:nvPr/>
        </p:nvSpPr>
        <p:spPr>
          <a:xfrm>
            <a:off x="2199129" y="2271500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57845DB2-C836-4F26-A685-04F09C94CE6C}"/>
              </a:ext>
            </a:extLst>
          </p:cNvPr>
          <p:cNvSpPr/>
          <p:nvPr/>
        </p:nvSpPr>
        <p:spPr>
          <a:xfrm>
            <a:off x="4102353" y="2257094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04D31A4F-62F8-46BB-826F-B117EF83C7FD}"/>
              </a:ext>
            </a:extLst>
          </p:cNvPr>
          <p:cNvSpPr/>
          <p:nvPr/>
        </p:nvSpPr>
        <p:spPr>
          <a:xfrm>
            <a:off x="6276097" y="2269035"/>
            <a:ext cx="255495" cy="233343"/>
          </a:xfrm>
          <a:prstGeom prst="rightArrow">
            <a:avLst/>
          </a:prstGeom>
          <a:solidFill>
            <a:srgbClr val="E19D92"/>
          </a:solidFill>
          <a:ln>
            <a:solidFill>
              <a:srgbClr val="E19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8396CC-41D2-4699-A8F7-AB9F49FFCDA9}"/>
              </a:ext>
            </a:extLst>
          </p:cNvPr>
          <p:cNvSpPr txBox="1"/>
          <p:nvPr/>
        </p:nvSpPr>
        <p:spPr>
          <a:xfrm>
            <a:off x="668527" y="2968986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CAPTURING</a:t>
            </a:r>
            <a:endParaRPr lang="zh-TW" altLang="en-US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8015085-BEB1-4C35-B5AB-D2BFB1281CC5}"/>
              </a:ext>
            </a:extLst>
          </p:cNvPr>
          <p:cNvSpPr/>
          <p:nvPr/>
        </p:nvSpPr>
        <p:spPr>
          <a:xfrm>
            <a:off x="5334811" y="3783189"/>
            <a:ext cx="288032" cy="306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196E268-D974-4E58-9D2C-6ECA844DE634}"/>
              </a:ext>
            </a:extLst>
          </p:cNvPr>
          <p:cNvSpPr txBox="1"/>
          <p:nvPr/>
        </p:nvSpPr>
        <p:spPr>
          <a:xfrm>
            <a:off x="2618604" y="2953568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AECFA06-D52C-46DD-91C7-BDD83D9F8B90}"/>
              </a:ext>
            </a:extLst>
          </p:cNvPr>
          <p:cNvSpPr txBox="1"/>
          <p:nvPr/>
        </p:nvSpPr>
        <p:spPr>
          <a:xfrm>
            <a:off x="6946521" y="3005009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5A008D-B706-4F41-B3F7-0029F0D74C9D}"/>
              </a:ext>
            </a:extLst>
          </p:cNvPr>
          <p:cNvSpPr txBox="1"/>
          <p:nvPr/>
        </p:nvSpPr>
        <p:spPr>
          <a:xfrm>
            <a:off x="4680580" y="2975945"/>
            <a:ext cx="18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COMPARING</a:t>
            </a:r>
            <a:endParaRPr lang="zh-TW" altLang="en-US" b="1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3CBD067-1D36-46C7-B2E4-7B5D5E916C8F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Face Recognition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F8C24111-EB10-46E0-8811-3F7CCA685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6" b="12836"/>
          <a:stretch/>
        </p:blipFill>
        <p:spPr>
          <a:xfrm>
            <a:off x="6785613" y="1595494"/>
            <a:ext cx="1468343" cy="1407974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444C93C1-14F3-4C1B-B66D-42B91390C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 r="3839"/>
          <a:stretch/>
        </p:blipFill>
        <p:spPr>
          <a:xfrm>
            <a:off x="4600639" y="1651348"/>
            <a:ext cx="1468344" cy="1407974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83DBBECE-ADB6-4BE9-9A6E-D367991B3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13147" b="15758"/>
          <a:stretch/>
        </p:blipFill>
        <p:spPr>
          <a:xfrm>
            <a:off x="2527583" y="1651348"/>
            <a:ext cx="1478711" cy="1320258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ACF83D1B-E499-4E55-9428-E3A8A05517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" b="15108"/>
          <a:stretch/>
        </p:blipFill>
        <p:spPr>
          <a:xfrm>
            <a:off x="668527" y="1677564"/>
            <a:ext cx="1395623" cy="132590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9CD45B6-9A72-45F3-961E-50FA759642EC}"/>
              </a:ext>
            </a:extLst>
          </p:cNvPr>
          <p:cNvSpPr/>
          <p:nvPr/>
        </p:nvSpPr>
        <p:spPr>
          <a:xfrm>
            <a:off x="6785613" y="1557012"/>
            <a:ext cx="1487970" cy="1794505"/>
          </a:xfrm>
          <a:prstGeom prst="rect">
            <a:avLst/>
          </a:prstGeom>
          <a:noFill/>
          <a:ln>
            <a:solidFill>
              <a:srgbClr val="E19D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1D95EBA-93B0-432A-9D63-5EB2E2D82021}"/>
              </a:ext>
            </a:extLst>
          </p:cNvPr>
          <p:cNvSpPr txBox="1"/>
          <p:nvPr/>
        </p:nvSpPr>
        <p:spPr>
          <a:xfrm>
            <a:off x="3805493" y="6157574"/>
            <a:ext cx="251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Result analyzing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1AA933C-3124-4FE9-96A0-14A3A859BC05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F4421828-99F4-4B88-ABC6-6B51964F468E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965012B7-A596-4DA0-AA85-EC6C9E647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F80F29C-4643-46B9-9997-0D02B9470BCD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6E1E8EBC-E9DE-4D80-9B02-12FA0C0956C5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C796CCC-2DE0-EC4B-8693-3E375E602E7B}"/>
              </a:ext>
            </a:extLst>
          </p:cNvPr>
          <p:cNvSpPr txBox="1"/>
          <p:nvPr/>
        </p:nvSpPr>
        <p:spPr>
          <a:xfrm>
            <a:off x="30833" y="6320340"/>
            <a:ext cx="362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參考資料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Dlib</a:t>
            </a:r>
            <a:r>
              <a:rPr lang="en-US" altLang="zh-TW" dirty="0"/>
              <a:t>, </a:t>
            </a:r>
            <a:r>
              <a:rPr lang="en-US" altLang="zh-TW" dirty="0" err="1"/>
              <a:t>FaceNet</a:t>
            </a:r>
            <a:r>
              <a:rPr lang="en-US" altLang="zh-TW" dirty="0"/>
              <a:t> model</a:t>
            </a:r>
            <a:endParaRPr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73A96987-9E4C-40CE-A957-B306CB563F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  <p:pic>
        <p:nvPicPr>
          <p:cNvPr id="39" name="圖片 38" descr="C:\Users\user\AppData\Local\Microsoft\Windows\INetCache\Content.MSO\C33EB2F2.tmp">
            <a:extLst>
              <a:ext uri="{FF2B5EF4-FFF2-40B4-BE49-F238E27FC236}">
                <a16:creationId xmlns:a16="http://schemas.microsoft.com/office/drawing/2014/main" id="{B9037D05-4F00-492B-8697-74A03308EC1E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0"/>
          <a:stretch/>
        </p:blipFill>
        <p:spPr bwMode="auto">
          <a:xfrm>
            <a:off x="1602158" y="3794661"/>
            <a:ext cx="2142000" cy="21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7782A23-C780-4BCE-AC68-E79DFF6DFDD8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2" t="41693"/>
          <a:stretch/>
        </p:blipFill>
        <p:spPr bwMode="auto">
          <a:xfrm>
            <a:off x="5332844" y="3754498"/>
            <a:ext cx="2142000" cy="2143313"/>
          </a:xfrm>
          <a:prstGeom prst="rect">
            <a:avLst/>
          </a:prstGeom>
          <a:noFill/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C48AE13-8520-4831-8DC0-A4386FF99DE6}"/>
              </a:ext>
            </a:extLst>
          </p:cNvPr>
          <p:cNvCxnSpPr>
            <a:cxnSpLocks/>
          </p:cNvCxnSpPr>
          <p:nvPr/>
        </p:nvCxnSpPr>
        <p:spPr>
          <a:xfrm>
            <a:off x="3866105" y="5013176"/>
            <a:ext cx="1403906" cy="0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C871571-9BD1-4CF0-86E3-B50E413AEC50}"/>
              </a:ext>
            </a:extLst>
          </p:cNvPr>
          <p:cNvSpPr/>
          <p:nvPr/>
        </p:nvSpPr>
        <p:spPr>
          <a:xfrm>
            <a:off x="3942822" y="4618562"/>
            <a:ext cx="124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2168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30974AA4-1FA7-4C62-B497-AD994716D658}"/>
              </a:ext>
            </a:extLst>
          </p:cNvPr>
          <p:cNvGrpSpPr/>
          <p:nvPr/>
        </p:nvGrpSpPr>
        <p:grpSpPr>
          <a:xfrm>
            <a:off x="5362904" y="1485676"/>
            <a:ext cx="2442600" cy="957523"/>
            <a:chOff x="4589182" y="1167219"/>
            <a:chExt cx="2442600" cy="95752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848860-A88E-4F05-B82C-A642C636AD4A}"/>
                </a:ext>
              </a:extLst>
            </p:cNvPr>
            <p:cNvSpPr/>
            <p:nvPr/>
          </p:nvSpPr>
          <p:spPr>
            <a:xfrm>
              <a:off x="4589182" y="1754635"/>
              <a:ext cx="328428" cy="370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3B5A3243-C155-4C07-A5CA-310C109404DC}"/>
                </a:ext>
              </a:extLst>
            </p:cNvPr>
            <p:cNvSpPr txBox="1"/>
            <p:nvPr/>
          </p:nvSpPr>
          <p:spPr>
            <a:xfrm>
              <a:off x="4903760" y="1167219"/>
              <a:ext cx="2128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WEB CRAWLER</a:t>
              </a:r>
              <a:endParaRPr lang="zh-TW" altLang="en-US" b="1" dirty="0"/>
            </a:p>
          </p:txBody>
        </p:sp>
      </p:grpSp>
      <p:sp>
        <p:nvSpPr>
          <p:cNvPr id="30" name="橢圓 29">
            <a:extLst>
              <a:ext uri="{FF2B5EF4-FFF2-40B4-BE49-F238E27FC236}">
                <a16:creationId xmlns:a16="http://schemas.microsoft.com/office/drawing/2014/main" id="{E588E6A7-44F9-4A62-9920-417BA03CBABD}"/>
              </a:ext>
            </a:extLst>
          </p:cNvPr>
          <p:cNvSpPr/>
          <p:nvPr/>
        </p:nvSpPr>
        <p:spPr>
          <a:xfrm>
            <a:off x="107504" y="1811086"/>
            <a:ext cx="4995888" cy="4819270"/>
          </a:xfrm>
          <a:prstGeom prst="ellipse">
            <a:avLst/>
          </a:prstGeom>
          <a:solidFill>
            <a:srgbClr val="E3F3F9"/>
          </a:solidFill>
          <a:ln>
            <a:solidFill>
              <a:srgbClr val="E3F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26771D39-6D0C-4D46-A51E-F0CC618E73BB}"/>
              </a:ext>
            </a:extLst>
          </p:cNvPr>
          <p:cNvSpPr/>
          <p:nvPr/>
        </p:nvSpPr>
        <p:spPr>
          <a:xfrm rot="3135380">
            <a:off x="5457171" y="2319495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FE26E946-AE58-4506-AD2E-AFADECC8244F}"/>
              </a:ext>
            </a:extLst>
          </p:cNvPr>
          <p:cNvSpPr/>
          <p:nvPr/>
        </p:nvSpPr>
        <p:spPr>
          <a:xfrm rot="4709311">
            <a:off x="6220069" y="3901218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13FE100C-834B-4BDF-9906-DE9C03A8383E}"/>
              </a:ext>
            </a:extLst>
          </p:cNvPr>
          <p:cNvSpPr/>
          <p:nvPr/>
        </p:nvSpPr>
        <p:spPr>
          <a:xfrm rot="7660699">
            <a:off x="6001279" y="5625447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48005A3-D82F-489B-A1FB-73D53C1DC4B1}"/>
              </a:ext>
            </a:extLst>
          </p:cNvPr>
          <p:cNvSpPr txBox="1"/>
          <p:nvPr/>
        </p:nvSpPr>
        <p:spPr>
          <a:xfrm>
            <a:off x="1907704" y="452830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Celebrity Detection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83EFDA3-40B1-48F9-9CB7-07AC90B3425C}"/>
              </a:ext>
            </a:extLst>
          </p:cNvPr>
          <p:cNvSpPr txBox="1"/>
          <p:nvPr/>
        </p:nvSpPr>
        <p:spPr>
          <a:xfrm>
            <a:off x="6713618" y="3292061"/>
            <a:ext cx="182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Haar</a:t>
            </a:r>
            <a:r>
              <a:rPr lang="en-US" altLang="zh-TW" dirty="0"/>
              <a:t> Cascades 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EF2C0F9-E74F-4A2A-8CCF-7E63614B431F}"/>
              </a:ext>
            </a:extLst>
          </p:cNvPr>
          <p:cNvSpPr txBox="1"/>
          <p:nvPr/>
        </p:nvSpPr>
        <p:spPr>
          <a:xfrm>
            <a:off x="6827480" y="4909906"/>
            <a:ext cx="182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Dlib</a:t>
            </a:r>
            <a:r>
              <a:rPr lang="zh-TW" altLang="en-US" dirty="0"/>
              <a:t> </a:t>
            </a:r>
            <a:r>
              <a:rPr lang="en-US" altLang="zh-TW" dirty="0"/>
              <a:t>encoding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1B455AE-248D-4DD2-BE1F-4EAFD9667B70}"/>
              </a:ext>
            </a:extLst>
          </p:cNvPr>
          <p:cNvSpPr txBox="1"/>
          <p:nvPr/>
        </p:nvSpPr>
        <p:spPr>
          <a:xfrm>
            <a:off x="6185106" y="6262391"/>
            <a:ext cx="182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Most similar</a:t>
            </a:r>
            <a:endParaRPr lang="zh-TW" altLang="en-US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1B5CD1E1-D24A-4BAA-A91E-23E66E72D751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9E8BD7D2-6A98-475A-B4C9-2CE5BD155487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7630C5E1-462D-4DA2-A3CC-6B551C217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72E3D2A-CF22-4581-BC43-A2DCA0B69692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5D46BF9-9814-4E56-A69D-D65739A0E4B2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6B678809-F138-427B-A0F9-D00706EC2F9C}"/>
              </a:ext>
            </a:extLst>
          </p:cNvPr>
          <p:cNvGrpSpPr/>
          <p:nvPr/>
        </p:nvGrpSpPr>
        <p:grpSpPr>
          <a:xfrm>
            <a:off x="5508930" y="4226814"/>
            <a:ext cx="1204688" cy="1178553"/>
            <a:chOff x="5508930" y="4226814"/>
            <a:chExt cx="1204688" cy="1178553"/>
          </a:xfrm>
        </p:grpSpPr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6B176687-32C3-44BE-95FA-9EE9BF2BF12E}"/>
                </a:ext>
              </a:extLst>
            </p:cNvPr>
            <p:cNvSpPr/>
            <p:nvPr/>
          </p:nvSpPr>
          <p:spPr>
            <a:xfrm>
              <a:off x="5508930" y="4226814"/>
              <a:ext cx="1204688" cy="1178553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F1CCB473-56C1-4418-A57A-1D10A56BD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115" b="90000" l="10000" r="93154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93154" y2="6403"/>
                          <a14:foregroundMark x1="93154" y1="6403" x2="93077" y2="19784"/>
                          <a14:foregroundMark x1="79385" y1="20000" x2="87000" y2="19281"/>
                          <a14:foregroundMark x1="87000" y1="19281" x2="91462" y2="19712"/>
                          <a14:foregroundMark x1="80077" y1="19568" x2="91769" y2="19928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2" t="49349" r="53970" b="33851"/>
            <a:stretch/>
          </p:blipFill>
          <p:spPr>
            <a:xfrm>
              <a:off x="5671646" y="4301111"/>
              <a:ext cx="866838" cy="99067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F578B1B0-37E0-43FF-ABC9-B8541B730E61}"/>
              </a:ext>
            </a:extLst>
          </p:cNvPr>
          <p:cNvGrpSpPr/>
          <p:nvPr/>
        </p:nvGrpSpPr>
        <p:grpSpPr>
          <a:xfrm>
            <a:off x="5380102" y="2643602"/>
            <a:ext cx="1177995" cy="1177995"/>
            <a:chOff x="5380102" y="2643602"/>
            <a:chExt cx="1177995" cy="1177995"/>
          </a:xfrm>
        </p:grpSpPr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53FCC940-41E5-457E-AE62-34C96C199594}"/>
                </a:ext>
              </a:extLst>
            </p:cNvPr>
            <p:cNvSpPr/>
            <p:nvPr/>
          </p:nvSpPr>
          <p:spPr>
            <a:xfrm>
              <a:off x="5380102" y="2643602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89EFFDB8-26B8-41F6-BC48-A0297A913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43" b="90000" l="10000" r="93308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79676" y2="6136"/>
                          <a14:foregroundMark x1="93086" y1="18215" x2="93077" y2="19784"/>
                          <a14:foregroundMark x1="93123" y1="11907" x2="93106" y2="14869"/>
                          <a14:foregroundMark x1="93154" y1="6403" x2="93150" y2="7072"/>
                          <a14:foregroundMark x1="91154" y1="6043" x2="93308" y2="6043"/>
                          <a14:foregroundMark x1="78615" y1="10863" x2="80154" y2="11799"/>
                          <a14:foregroundMark x1="83154" y1="16475" x2="89462" y2="15612"/>
                          <a14:foregroundMark x1="84308" y1="18058" x2="88846" y2="16475"/>
                          <a14:foregroundMark x1="83538" y1="17914" x2="89385" y2="16619"/>
                          <a14:foregroundMark x1="88769" y1="17410" x2="90538" y2="15324"/>
                          <a14:foregroundMark x1="83077" y1="17410" x2="90154" y2="15755"/>
                          <a14:foregroundMark x1="78769" y1="17914" x2="79469" y2="18469"/>
                          <a14:foregroundMark x1="79077" y1="6475" x2="79154" y2="8129"/>
                          <a14:foregroundMark x1="78923" y1="18777" x2="79000" y2="19712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  <a14:backgroundMark x1="81049" y1="6644" x2="81846" y2="6691"/>
                          <a14:backgroundMark x1="78385" y1="6043" x2="78385" y2="6043"/>
                          <a14:backgroundMark x1="78462" y1="5971" x2="78462" y2="5971"/>
                          <a14:backgroundMark x1="83385" y1="6547" x2="83385" y2="6547"/>
                          <a14:backgroundMark x1="82000" y1="6115" x2="90615" y2="7338"/>
                          <a14:backgroundMark x1="90824" y1="7591" x2="93538" y2="9784"/>
                          <a14:backgroundMark x1="92000" y1="10432" x2="95692" y2="10288"/>
                          <a14:backgroundMark x1="78462" y1="10791" x2="78462" y2="10791"/>
                          <a14:backgroundMark x1="78538" y1="11007" x2="78538" y2="11007"/>
                          <a14:backgroundMark x1="78692" y1="15468" x2="79692" y2="17266"/>
                          <a14:backgroundMark x1="81665" y1="19638" x2="81846" y2="19856"/>
                          <a14:backgroundMark x1="89815" y1="16994" x2="92154" y2="16475"/>
                          <a14:backgroundMark x1="92154" y1="16475" x2="91077" y2="17554"/>
                          <a14:backgroundMark x1="92769" y1="15612" x2="93077" y2="16835"/>
                          <a14:backgroundMark x1="93154" y1="15468" x2="93154" y2="15468"/>
                          <a14:backgroundMark x1="93000" y1="15396" x2="93000" y2="15396"/>
                          <a14:backgroundMark x1="93000" y1="15396" x2="93000" y2="15396"/>
                          <a14:backgroundMark x1="92615" y1="15396" x2="92923" y2="15755"/>
                          <a14:backgroundMark x1="93077" y1="17122" x2="93077" y2="17122"/>
                          <a14:backgroundMark x1="93077" y1="17122" x2="93077" y2="17122"/>
                          <a14:backgroundMark x1="93077" y1="17122" x2="93308" y2="16763"/>
                          <a14:backgroundMark x1="83297" y1="19724" x2="82000" y2="19856"/>
                          <a14:backgroundMark x1="89077" y1="19137" x2="83389" y2="19715"/>
                          <a14:backgroundMark x1="88846" y1="19568" x2="92385" y2="19281"/>
                          <a14:backgroundMark x1="79462" y1="18738" x2="79462" y2="17986"/>
                          <a14:backgroundMark x1="79538" y1="18417" x2="80000" y2="188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67" t="4200" r="5692" b="79000"/>
            <a:stretch/>
          </p:blipFill>
          <p:spPr>
            <a:xfrm>
              <a:off x="5543435" y="2754690"/>
              <a:ext cx="866838" cy="92462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F33349C1-B90A-4B32-B692-5BE5AE2DEA2B}"/>
              </a:ext>
            </a:extLst>
          </p:cNvPr>
          <p:cNvGrpSpPr/>
          <p:nvPr/>
        </p:nvGrpSpPr>
        <p:grpSpPr>
          <a:xfrm>
            <a:off x="4327284" y="1181568"/>
            <a:ext cx="1177995" cy="1177995"/>
            <a:chOff x="4327284" y="1181568"/>
            <a:chExt cx="1177995" cy="1177995"/>
          </a:xfrm>
        </p:grpSpPr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EC89B94F-D725-4E3C-A4DA-7CD01B3E5CAF}"/>
                </a:ext>
              </a:extLst>
            </p:cNvPr>
            <p:cNvSpPr/>
            <p:nvPr/>
          </p:nvSpPr>
          <p:spPr>
            <a:xfrm>
              <a:off x="4327284" y="1181568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8FD014CB-06FC-410A-9B99-3CB7771DA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865" y="1404339"/>
              <a:ext cx="732452" cy="73245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9" name="圖片 58">
            <a:extLst>
              <a:ext uri="{FF2B5EF4-FFF2-40B4-BE49-F238E27FC236}">
                <a16:creationId xmlns:a16="http://schemas.microsoft.com/office/drawing/2014/main" id="{7B3D55C8-0F50-4A04-8C92-F37E7CA78E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98" y="4797151"/>
            <a:ext cx="725668" cy="2098555"/>
          </a:xfrm>
          <a:prstGeom prst="rect">
            <a:avLst/>
          </a:prstGeom>
        </p:spPr>
      </p:pic>
      <p:grpSp>
        <p:nvGrpSpPr>
          <p:cNvPr id="69" name="群組 68">
            <a:extLst>
              <a:ext uri="{FF2B5EF4-FFF2-40B4-BE49-F238E27FC236}">
                <a16:creationId xmlns:a16="http://schemas.microsoft.com/office/drawing/2014/main" id="{132154ED-8874-4311-B72D-6A75356D4DE1}"/>
              </a:ext>
            </a:extLst>
          </p:cNvPr>
          <p:cNvGrpSpPr/>
          <p:nvPr/>
        </p:nvGrpSpPr>
        <p:grpSpPr>
          <a:xfrm>
            <a:off x="452073" y="2949299"/>
            <a:ext cx="4306750" cy="2542843"/>
            <a:chOff x="534560" y="3288827"/>
            <a:chExt cx="4306750" cy="2542843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7ACA83D-0BB1-4487-8852-CACE9239603B}"/>
                </a:ext>
              </a:extLst>
            </p:cNvPr>
            <p:cNvSpPr/>
            <p:nvPr/>
          </p:nvSpPr>
          <p:spPr>
            <a:xfrm>
              <a:off x="2969195" y="5349756"/>
              <a:ext cx="1322011" cy="481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 photo</a:t>
              </a:r>
              <a:endParaRPr lang="zh-TW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BBF81C1D-8D3C-4216-9986-2BA1915C4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50" b="28161"/>
            <a:stretch/>
          </p:blipFill>
          <p:spPr>
            <a:xfrm>
              <a:off x="534560" y="3288827"/>
              <a:ext cx="4306750" cy="2301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424BA75-CCCF-4C2E-96E2-3A6702B98A4D}"/>
                </a:ext>
              </a:extLst>
            </p:cNvPr>
            <p:cNvSpPr/>
            <p:nvPr/>
          </p:nvSpPr>
          <p:spPr>
            <a:xfrm>
              <a:off x="962522" y="5349756"/>
              <a:ext cx="1424318" cy="481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User photo</a:t>
              </a:r>
              <a:endParaRPr lang="zh-TW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2DA0686E-A056-4FCA-BD69-88D7E5337673}"/>
              </a:ext>
            </a:extLst>
          </p:cNvPr>
          <p:cNvGrpSpPr/>
          <p:nvPr/>
        </p:nvGrpSpPr>
        <p:grpSpPr>
          <a:xfrm>
            <a:off x="4841310" y="5576151"/>
            <a:ext cx="1177995" cy="1177995"/>
            <a:chOff x="4841310" y="5566724"/>
            <a:chExt cx="1177995" cy="1177995"/>
          </a:xfrm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31B6FD6F-B778-49BC-BD7E-C4B76E09961F}"/>
                </a:ext>
              </a:extLst>
            </p:cNvPr>
            <p:cNvSpPr/>
            <p:nvPr/>
          </p:nvSpPr>
          <p:spPr>
            <a:xfrm>
              <a:off x="4841310" y="5566724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04FE1FB6-03B5-4742-AEC6-D15048A3FA91}"/>
                </a:ext>
              </a:extLst>
            </p:cNvPr>
            <p:cNvGrpSpPr/>
            <p:nvPr/>
          </p:nvGrpSpPr>
          <p:grpSpPr>
            <a:xfrm>
              <a:off x="4872038" y="5883500"/>
              <a:ext cx="1113292" cy="595036"/>
              <a:chOff x="4872038" y="5883500"/>
              <a:chExt cx="1113292" cy="595036"/>
            </a:xfrm>
          </p:grpSpPr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8B0FB1C3-D18C-4820-92F4-3AC73C9DAD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50" b="28161"/>
              <a:stretch/>
            </p:blipFill>
            <p:spPr>
              <a:xfrm>
                <a:off x="4872038" y="5883500"/>
                <a:ext cx="1113292" cy="59503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011A4ADA-DA74-4774-9BE1-9714020B788C}"/>
                  </a:ext>
                </a:extLst>
              </p:cNvPr>
              <p:cNvSpPr/>
              <p:nvPr/>
            </p:nvSpPr>
            <p:spPr>
              <a:xfrm rot="20898390">
                <a:off x="4988792" y="6255257"/>
                <a:ext cx="923393" cy="208296"/>
              </a:xfrm>
              <a:prstGeom prst="rect">
                <a:avLst/>
              </a:prstGeom>
              <a:noFill/>
              <a:ln w="38100">
                <a:solidFill>
                  <a:srgbClr val="33A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dirty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SUCCESS</a:t>
                </a:r>
                <a:endParaRPr lang="zh-TW" altLang="en-US" sz="90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03FF7287-077A-4301-9572-C6B6D0E64D41}"/>
              </a:ext>
            </a:extLst>
          </p:cNvPr>
          <p:cNvSpPr txBox="1"/>
          <p:nvPr/>
        </p:nvSpPr>
        <p:spPr>
          <a:xfrm>
            <a:off x="6713618" y="3030351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COUNTING</a:t>
            </a:r>
            <a:endParaRPr lang="zh-TW" altLang="en-US" b="1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9D4D259-4C31-47B2-83E4-FCBA76077DF3}"/>
              </a:ext>
            </a:extLst>
          </p:cNvPr>
          <p:cNvSpPr txBox="1"/>
          <p:nvPr/>
        </p:nvSpPr>
        <p:spPr>
          <a:xfrm>
            <a:off x="6827480" y="4605705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8C392B9-5016-4B5E-A6F7-F6713DFF42DF}"/>
              </a:ext>
            </a:extLst>
          </p:cNvPr>
          <p:cNvSpPr/>
          <p:nvPr/>
        </p:nvSpPr>
        <p:spPr>
          <a:xfrm>
            <a:off x="6185106" y="5986248"/>
            <a:ext cx="124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2FBEDCDA-323B-416B-8C46-3022E7640F61}"/>
              </a:ext>
            </a:extLst>
          </p:cNvPr>
          <p:cNvSpPr txBox="1"/>
          <p:nvPr/>
        </p:nvSpPr>
        <p:spPr>
          <a:xfrm>
            <a:off x="5691332" y="1714692"/>
            <a:ext cx="182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BeautifulSoup</a:t>
            </a:r>
            <a:endParaRPr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8C06FC44-6A06-46F2-92AB-D5151BDB0D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F9EB51-1859-4E85-8F8F-D13A0F702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2" r="13146" b="-2"/>
          <a:stretch/>
        </p:blipFill>
        <p:spPr>
          <a:xfrm>
            <a:off x="3337673" y="1145465"/>
            <a:ext cx="3044717" cy="45670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09A4ADD-5C73-48BB-BBBC-878322D6C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7119" r="87118">
                        <a14:foregroundMark x1="42460" y1="61129" x2="42416" y2="53292"/>
                        <a14:foregroundMark x1="42416" y1="53292" x2="41711" y2="50000"/>
                        <a14:foregroundMark x1="41270" y1="50157" x2="42593" y2="47414"/>
                        <a14:foregroundMark x1="42901" y1="43495" x2="43695" y2="45768"/>
                        <a14:foregroundMark x1="43915" y1="41144" x2="41843" y2="45533"/>
                        <a14:foregroundMark x1="42945" y1="42476" x2="42240" y2="43339"/>
                        <a14:foregroundMark x1="42901" y1="41850" x2="41931" y2="45298"/>
                        <a14:foregroundMark x1="41931" y1="42006" x2="42108" y2="45925"/>
                        <a14:foregroundMark x1="45326" y1="54467" x2="45811" y2="63088"/>
                        <a14:foregroundMark x1="43519" y1="75549" x2="43519" y2="80094"/>
                        <a14:foregroundMark x1="40917" y1="51254" x2="40388" y2="55329"/>
                        <a14:foregroundMark x1="41623" y1="74530" x2="41755" y2="77743"/>
                        <a14:backgroundMark x1="52116" y1="7445" x2="65123" y2="25705"/>
                        <a14:backgroundMark x1="65123" y1="25705" x2="57804" y2="26019"/>
                        <a14:backgroundMark x1="57804" y1="26019" x2="52469" y2="22179"/>
                        <a14:backgroundMark x1="52469" y1="22179" x2="60097" y2="40752"/>
                        <a14:backgroundMark x1="60097" y1="40752" x2="50926" y2="28840"/>
                        <a14:backgroundMark x1="50926" y1="28840" x2="59568" y2="43730"/>
                        <a14:backgroundMark x1="59568" y1="43730" x2="54850" y2="42398"/>
                        <a14:backgroundMark x1="54850" y1="42398" x2="60450" y2="58777"/>
                        <a14:backgroundMark x1="60450" y1="58777" x2="54145" y2="55564"/>
                        <a14:backgroundMark x1="54145" y1="55564" x2="65344" y2="71238"/>
                        <a14:backgroundMark x1="65344" y1="71238" x2="65388" y2="71865"/>
                        <a14:backgroundMark x1="59612" y1="22257" x2="64991" y2="77665"/>
                        <a14:backgroundMark x1="64991" y1="77665" x2="59039" y2="74530"/>
                        <a14:backgroundMark x1="59039" y1="74530" x2="51102" y2="61912"/>
                        <a14:backgroundMark x1="51102" y1="61912" x2="63095" y2="87539"/>
                        <a14:backgroundMark x1="63095" y1="87539" x2="60670" y2="68574"/>
                        <a14:backgroundMark x1="60670" y1="68574" x2="64815" y2="85502"/>
                        <a14:backgroundMark x1="64815" y1="85502" x2="60979" y2="74060"/>
                        <a14:backgroundMark x1="60979" y1="74060" x2="61287" y2="81818"/>
                        <a14:backgroundMark x1="61287" y1="81818" x2="56481" y2="74687"/>
                        <a14:backgroundMark x1="56481" y1="74687" x2="55820" y2="64655"/>
                        <a14:backgroundMark x1="55820" y1="64655" x2="53880" y2="87696"/>
                        <a14:backgroundMark x1="53880" y1="87696" x2="51543" y2="71003"/>
                        <a14:backgroundMark x1="51543" y1="71003" x2="51543" y2="91693"/>
                        <a14:backgroundMark x1="51543" y1="91693" x2="49074" y2="75470"/>
                        <a14:backgroundMark x1="49074" y1="75470" x2="48677" y2="82837"/>
                        <a14:backgroundMark x1="48677" y1="82837" x2="47487" y2="73746"/>
                        <a14:backgroundMark x1="47487" y1="73746" x2="47751" y2="79781"/>
                        <a14:backgroundMark x1="36640" y1="69906" x2="34568" y2="86834"/>
                        <a14:backgroundMark x1="34568" y1="86834" x2="35053" y2="93966"/>
                        <a14:backgroundMark x1="35053" y1="93966" x2="39153" y2="95455"/>
                        <a14:backgroundMark x1="39153" y1="95455" x2="43474" y2="94984"/>
                        <a14:backgroundMark x1="43474" y1="94984" x2="44665" y2="88323"/>
                        <a14:backgroundMark x1="44665" y1="88323" x2="34612" y2="82132"/>
                        <a14:backgroundMark x1="34612" y1="82132" x2="32672" y2="75000"/>
                        <a14:backgroundMark x1="32672" y1="75000" x2="35317" y2="68260"/>
                        <a14:backgroundMark x1="35317" y1="68260" x2="38007" y2="74138"/>
                        <a14:backgroundMark x1="38007" y1="74138" x2="37522" y2="75470"/>
                        <a14:backgroundMark x1="65256" y1="13715" x2="70459" y2="42006"/>
                        <a14:backgroundMark x1="70459" y1="42006" x2="70503" y2="51646"/>
                        <a14:backgroundMark x1="70503" y1="51646" x2="68078" y2="68887"/>
                        <a14:backgroundMark x1="68078" y1="68887" x2="68078" y2="76646"/>
                        <a14:backgroundMark x1="68078" y1="76646" x2="69180" y2="83229"/>
                        <a14:backgroundMark x1="47884" y1="15831" x2="48589" y2="61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4" r="38326"/>
          <a:stretch/>
        </p:blipFill>
        <p:spPr>
          <a:xfrm>
            <a:off x="-396552" y="836712"/>
            <a:ext cx="4571980" cy="685799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177150-E0DC-4569-9FAF-E441853872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12" b="2074"/>
          <a:stretch/>
        </p:blipFill>
        <p:spPr>
          <a:xfrm rot="289700">
            <a:off x="4364166" y="1954958"/>
            <a:ext cx="991728" cy="203526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9913D3A-D265-4CA4-AB93-E769D274F06E}"/>
              </a:ext>
            </a:extLst>
          </p:cNvPr>
          <p:cNvSpPr txBox="1"/>
          <p:nvPr/>
        </p:nvSpPr>
        <p:spPr>
          <a:xfrm>
            <a:off x="691952" y="2204864"/>
            <a:ext cx="416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Recognize Failed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D5D87C5-A6FE-4BD8-9D68-C26226E05165}"/>
              </a:ext>
            </a:extLst>
          </p:cNvPr>
          <p:cNvSpPr txBox="1"/>
          <p:nvPr/>
        </p:nvSpPr>
        <p:spPr>
          <a:xfrm>
            <a:off x="691952" y="154692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Initially…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4544D50-02D8-4CED-BBFA-76D50DD3C821}"/>
              </a:ext>
            </a:extLst>
          </p:cNvPr>
          <p:cNvGrpSpPr/>
          <p:nvPr/>
        </p:nvGrpSpPr>
        <p:grpSpPr>
          <a:xfrm>
            <a:off x="6216060" y="2636912"/>
            <a:ext cx="2379969" cy="2174374"/>
            <a:chOff x="5835936" y="2381113"/>
            <a:chExt cx="3744294" cy="3744294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0204A5D-9BE1-47B9-80C2-3C8E69D3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936" y="2381113"/>
              <a:ext cx="3744294" cy="3744294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B76573E-AEFC-4797-8BDB-1724178843DF}"/>
                </a:ext>
              </a:extLst>
            </p:cNvPr>
            <p:cNvSpPr/>
            <p:nvPr/>
          </p:nvSpPr>
          <p:spPr>
            <a:xfrm>
              <a:off x="6550646" y="2518699"/>
              <a:ext cx="2304255" cy="34726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1DD1FF77-8BCF-4FE4-9A8C-FD982F640EC3}"/>
                </a:ext>
              </a:extLst>
            </p:cNvPr>
            <p:cNvSpPr/>
            <p:nvPr/>
          </p:nvSpPr>
          <p:spPr>
            <a:xfrm>
              <a:off x="8388424" y="4029374"/>
              <a:ext cx="347827" cy="347825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6BD5F0BE-BB62-4C78-8A3E-EAFE7000C9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67729" y="2589159"/>
            <a:ext cx="2269880" cy="22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7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0.20677 -0.076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0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A69D17F-F654-4D95-AD2E-85011BB7E6D6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Celebrity Detection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794B565-E067-4356-AB07-317C228101E8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19361C4B-2760-42DF-A3F8-438A1A304072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37D1D2-6701-4ECE-96DD-E1A8BFE277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DB42C6A-C06E-40DC-B4FD-6A05DB5F8348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D487DE9-D30F-4A06-8874-D29EAB58ECD7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BD196D0-68D3-41CF-9BE7-02426136FB3F}"/>
              </a:ext>
            </a:extLst>
          </p:cNvPr>
          <p:cNvSpPr/>
          <p:nvPr/>
        </p:nvSpPr>
        <p:spPr>
          <a:xfrm>
            <a:off x="21914" y="1357695"/>
            <a:ext cx="9144000" cy="2143313"/>
          </a:xfrm>
          <a:prstGeom prst="rect">
            <a:avLst/>
          </a:prstGeom>
          <a:solidFill>
            <a:srgbClr val="E3F3F9"/>
          </a:solidFill>
          <a:ln>
            <a:solidFill>
              <a:srgbClr val="E3F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1087A32-BF24-438F-824C-3936D8F499B6}"/>
              </a:ext>
            </a:extLst>
          </p:cNvPr>
          <p:cNvGrpSpPr/>
          <p:nvPr/>
        </p:nvGrpSpPr>
        <p:grpSpPr>
          <a:xfrm>
            <a:off x="800823" y="1708839"/>
            <a:ext cx="1177995" cy="1177995"/>
            <a:chOff x="4327284" y="1181568"/>
            <a:chExt cx="1177995" cy="1177995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8956929-EFB4-4453-A808-18F0A88334F1}"/>
                </a:ext>
              </a:extLst>
            </p:cNvPr>
            <p:cNvSpPr/>
            <p:nvPr/>
          </p:nvSpPr>
          <p:spPr>
            <a:xfrm>
              <a:off x="4327284" y="1181568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4437129-FCFA-4251-AD40-26B70415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865" y="1404339"/>
              <a:ext cx="732452" cy="73245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B34B6B6-C5A5-4CE4-9957-067DE8627764}"/>
              </a:ext>
            </a:extLst>
          </p:cNvPr>
          <p:cNvGrpSpPr/>
          <p:nvPr/>
        </p:nvGrpSpPr>
        <p:grpSpPr>
          <a:xfrm>
            <a:off x="2859423" y="1708839"/>
            <a:ext cx="1177995" cy="1177995"/>
            <a:chOff x="5380102" y="2643602"/>
            <a:chExt cx="1177995" cy="1177995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E3125BF5-84C9-43D2-B3BF-B475C44CDAC6}"/>
                </a:ext>
              </a:extLst>
            </p:cNvPr>
            <p:cNvSpPr/>
            <p:nvPr/>
          </p:nvSpPr>
          <p:spPr>
            <a:xfrm>
              <a:off x="5380102" y="2643602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CA1D26BA-C72B-4E83-80EC-B3E124EEF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43" b="90000" l="10000" r="93308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79676" y2="6136"/>
                          <a14:foregroundMark x1="93086" y1="18215" x2="93077" y2="19784"/>
                          <a14:foregroundMark x1="93123" y1="11907" x2="93106" y2="14869"/>
                          <a14:foregroundMark x1="93154" y1="6403" x2="93150" y2="7072"/>
                          <a14:foregroundMark x1="91154" y1="6043" x2="93308" y2="6043"/>
                          <a14:foregroundMark x1="78615" y1="10863" x2="80154" y2="11799"/>
                          <a14:foregroundMark x1="83154" y1="16475" x2="89462" y2="15612"/>
                          <a14:foregroundMark x1="84308" y1="18058" x2="88846" y2="16475"/>
                          <a14:foregroundMark x1="83538" y1="17914" x2="89385" y2="16619"/>
                          <a14:foregroundMark x1="88769" y1="17410" x2="90538" y2="15324"/>
                          <a14:foregroundMark x1="83077" y1="17410" x2="90154" y2="15755"/>
                          <a14:foregroundMark x1="78769" y1="17914" x2="79469" y2="18469"/>
                          <a14:foregroundMark x1="79077" y1="6475" x2="79154" y2="8129"/>
                          <a14:foregroundMark x1="78923" y1="18777" x2="79000" y2="19712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  <a14:backgroundMark x1="81049" y1="6644" x2="81846" y2="6691"/>
                          <a14:backgroundMark x1="78385" y1="6043" x2="78385" y2="6043"/>
                          <a14:backgroundMark x1="78462" y1="5971" x2="78462" y2="5971"/>
                          <a14:backgroundMark x1="83385" y1="6547" x2="83385" y2="6547"/>
                          <a14:backgroundMark x1="82000" y1="6115" x2="90615" y2="7338"/>
                          <a14:backgroundMark x1="90824" y1="7591" x2="93538" y2="9784"/>
                          <a14:backgroundMark x1="92000" y1="10432" x2="95692" y2="10288"/>
                          <a14:backgroundMark x1="78462" y1="10791" x2="78462" y2="10791"/>
                          <a14:backgroundMark x1="78538" y1="11007" x2="78538" y2="11007"/>
                          <a14:backgroundMark x1="78692" y1="15468" x2="79692" y2="17266"/>
                          <a14:backgroundMark x1="81665" y1="19638" x2="81846" y2="19856"/>
                          <a14:backgroundMark x1="89815" y1="16994" x2="92154" y2="16475"/>
                          <a14:backgroundMark x1="92154" y1="16475" x2="91077" y2="17554"/>
                          <a14:backgroundMark x1="92769" y1="15612" x2="93077" y2="16835"/>
                          <a14:backgroundMark x1="93154" y1="15468" x2="93154" y2="15468"/>
                          <a14:backgroundMark x1="93000" y1="15396" x2="93000" y2="15396"/>
                          <a14:backgroundMark x1="93000" y1="15396" x2="93000" y2="15396"/>
                          <a14:backgroundMark x1="92615" y1="15396" x2="92923" y2="15755"/>
                          <a14:backgroundMark x1="93077" y1="17122" x2="93077" y2="17122"/>
                          <a14:backgroundMark x1="93077" y1="17122" x2="93077" y2="17122"/>
                          <a14:backgroundMark x1="93077" y1="17122" x2="93308" y2="16763"/>
                          <a14:backgroundMark x1="83297" y1="19724" x2="82000" y2="19856"/>
                          <a14:backgroundMark x1="89077" y1="19137" x2="83389" y2="19715"/>
                          <a14:backgroundMark x1="88846" y1="19568" x2="92385" y2="19281"/>
                          <a14:backgroundMark x1="79462" y1="18738" x2="79462" y2="17986"/>
                          <a14:backgroundMark x1="79538" y1="18417" x2="80000" y2="188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67" t="4200" r="5692" b="79000"/>
            <a:stretch/>
          </p:blipFill>
          <p:spPr>
            <a:xfrm>
              <a:off x="5543435" y="2754690"/>
              <a:ext cx="866838" cy="92462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428C29-797D-432C-B227-A4C3CB4DD246}"/>
              </a:ext>
            </a:extLst>
          </p:cNvPr>
          <p:cNvGrpSpPr/>
          <p:nvPr/>
        </p:nvGrpSpPr>
        <p:grpSpPr>
          <a:xfrm>
            <a:off x="4932040" y="1700808"/>
            <a:ext cx="1204688" cy="1178553"/>
            <a:chOff x="5508930" y="4226814"/>
            <a:chExt cx="1204688" cy="1178553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36F0471B-1D77-4941-9E0F-705212AD8F88}"/>
                </a:ext>
              </a:extLst>
            </p:cNvPr>
            <p:cNvSpPr/>
            <p:nvPr/>
          </p:nvSpPr>
          <p:spPr>
            <a:xfrm>
              <a:off x="5508930" y="4226814"/>
              <a:ext cx="1204688" cy="1178553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2E740AA-4DD5-43BA-B638-58F093E24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15" b="90000" l="10000" r="93154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93154" y2="6403"/>
                          <a14:foregroundMark x1="93154" y1="6403" x2="93077" y2="19784"/>
                          <a14:foregroundMark x1="79385" y1="20000" x2="87000" y2="19281"/>
                          <a14:foregroundMark x1="87000" y1="19281" x2="91462" y2="19712"/>
                          <a14:foregroundMark x1="80077" y1="19568" x2="91769" y2="19928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2" t="49349" r="53970" b="33851"/>
            <a:stretch/>
          </p:blipFill>
          <p:spPr>
            <a:xfrm>
              <a:off x="5671646" y="4301111"/>
              <a:ext cx="866838" cy="99067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2E1DAA-887F-4305-A2D4-6747ED0ECCC0}"/>
              </a:ext>
            </a:extLst>
          </p:cNvPr>
          <p:cNvGrpSpPr/>
          <p:nvPr/>
        </p:nvGrpSpPr>
        <p:grpSpPr>
          <a:xfrm>
            <a:off x="7169855" y="1681442"/>
            <a:ext cx="1177995" cy="1177995"/>
            <a:chOff x="4841310" y="5566724"/>
            <a:chExt cx="1177995" cy="1177995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E60E7B0-FD82-4822-8775-DFF3A55E2815}"/>
                </a:ext>
              </a:extLst>
            </p:cNvPr>
            <p:cNvSpPr/>
            <p:nvPr/>
          </p:nvSpPr>
          <p:spPr>
            <a:xfrm>
              <a:off x="4841310" y="5566724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CF106A9-F2B5-462E-8384-7664B9A6A749}"/>
                </a:ext>
              </a:extLst>
            </p:cNvPr>
            <p:cNvGrpSpPr/>
            <p:nvPr/>
          </p:nvGrpSpPr>
          <p:grpSpPr>
            <a:xfrm>
              <a:off x="4872038" y="5883500"/>
              <a:ext cx="1113292" cy="595036"/>
              <a:chOff x="4872038" y="5883500"/>
              <a:chExt cx="1113292" cy="595036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ECBFC95D-91C3-4D08-AD59-A4BA2D6A0D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50" b="28161"/>
              <a:stretch/>
            </p:blipFill>
            <p:spPr>
              <a:xfrm>
                <a:off x="4872038" y="5883500"/>
                <a:ext cx="1113292" cy="59503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983FB41-E008-4280-88A2-5627027B9705}"/>
                  </a:ext>
                </a:extLst>
              </p:cNvPr>
              <p:cNvSpPr/>
              <p:nvPr/>
            </p:nvSpPr>
            <p:spPr>
              <a:xfrm rot="20898390">
                <a:off x="4988792" y="6255257"/>
                <a:ext cx="923393" cy="208296"/>
              </a:xfrm>
              <a:prstGeom prst="rect">
                <a:avLst/>
              </a:prstGeom>
              <a:noFill/>
              <a:ln w="38100">
                <a:solidFill>
                  <a:srgbClr val="258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dirty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SUCCESS</a:t>
                </a:r>
                <a:endParaRPr lang="zh-TW" altLang="en-US" sz="90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862AC3C5-C750-4E6D-A485-10D1462B9B15}"/>
              </a:ext>
            </a:extLst>
          </p:cNvPr>
          <p:cNvSpPr/>
          <p:nvPr/>
        </p:nvSpPr>
        <p:spPr>
          <a:xfrm>
            <a:off x="2291373" y="2297837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4A620AE7-938B-4139-8D81-6A80A5794295}"/>
              </a:ext>
            </a:extLst>
          </p:cNvPr>
          <p:cNvSpPr/>
          <p:nvPr/>
        </p:nvSpPr>
        <p:spPr>
          <a:xfrm>
            <a:off x="4359317" y="2297837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EB22F072-F032-47EB-AC42-E808EE0D5F40}"/>
              </a:ext>
            </a:extLst>
          </p:cNvPr>
          <p:cNvSpPr/>
          <p:nvPr/>
        </p:nvSpPr>
        <p:spPr>
          <a:xfrm>
            <a:off x="6525544" y="2311298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2A3A31F-648E-4BA9-B264-63E71E196DA9}"/>
              </a:ext>
            </a:extLst>
          </p:cNvPr>
          <p:cNvSpPr txBox="1"/>
          <p:nvPr/>
        </p:nvSpPr>
        <p:spPr>
          <a:xfrm>
            <a:off x="572474" y="2970693"/>
            <a:ext cx="161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WEB CRAWLER</a:t>
            </a:r>
            <a:endParaRPr lang="zh-TW" altLang="en-US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DE7E8C-2581-43D3-BE25-F250D6E2AD23}"/>
              </a:ext>
            </a:extLst>
          </p:cNvPr>
          <p:cNvSpPr txBox="1"/>
          <p:nvPr/>
        </p:nvSpPr>
        <p:spPr>
          <a:xfrm>
            <a:off x="2879006" y="2982400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COUNTING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DDAD368-84A3-447C-AA8F-07C11E58156F}"/>
              </a:ext>
            </a:extLst>
          </p:cNvPr>
          <p:cNvSpPr txBox="1"/>
          <p:nvPr/>
        </p:nvSpPr>
        <p:spPr>
          <a:xfrm>
            <a:off x="4958449" y="2964200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DAA21C4-C9A2-42F5-9814-44F7A38545F8}"/>
              </a:ext>
            </a:extLst>
          </p:cNvPr>
          <p:cNvSpPr/>
          <p:nvPr/>
        </p:nvSpPr>
        <p:spPr>
          <a:xfrm>
            <a:off x="7177842" y="2964200"/>
            <a:ext cx="124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A039E-7F03-4441-ACE7-E41A6E1D39C1}"/>
              </a:ext>
            </a:extLst>
          </p:cNvPr>
          <p:cNvSpPr/>
          <p:nvPr/>
        </p:nvSpPr>
        <p:spPr>
          <a:xfrm>
            <a:off x="572474" y="1522106"/>
            <a:ext cx="1543765" cy="1794505"/>
          </a:xfrm>
          <a:prstGeom prst="rect">
            <a:avLst/>
          </a:prstGeom>
          <a:noFill/>
          <a:ln>
            <a:solidFill>
              <a:srgbClr val="E19D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BFFFAA8E-326A-4623-8774-7B234D8C20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466" t="30400" r="36454" b="43550"/>
          <a:stretch/>
        </p:blipFill>
        <p:spPr>
          <a:xfrm>
            <a:off x="6022460" y="4485866"/>
            <a:ext cx="1318012" cy="1742976"/>
          </a:xfrm>
          <a:prstGeom prst="rect">
            <a:avLst/>
          </a:prstGeom>
        </p:spPr>
      </p:pic>
      <p:grpSp>
        <p:nvGrpSpPr>
          <p:cNvPr id="51" name="群組 50">
            <a:extLst>
              <a:ext uri="{FF2B5EF4-FFF2-40B4-BE49-F238E27FC236}">
                <a16:creationId xmlns:a16="http://schemas.microsoft.com/office/drawing/2014/main" id="{85DD321E-FC5F-43EF-8934-A1FF137CBCCF}"/>
              </a:ext>
            </a:extLst>
          </p:cNvPr>
          <p:cNvGrpSpPr/>
          <p:nvPr/>
        </p:nvGrpSpPr>
        <p:grpSpPr>
          <a:xfrm>
            <a:off x="1233086" y="4306226"/>
            <a:ext cx="2744577" cy="2156549"/>
            <a:chOff x="1211792" y="4378271"/>
            <a:chExt cx="2744577" cy="2156549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993A13C6-D4FF-487F-AA76-EEA14477592A}"/>
                </a:ext>
              </a:extLst>
            </p:cNvPr>
            <p:cNvGrpSpPr/>
            <p:nvPr/>
          </p:nvGrpSpPr>
          <p:grpSpPr>
            <a:xfrm>
              <a:off x="1211792" y="4378271"/>
              <a:ext cx="2744577" cy="1742977"/>
              <a:chOff x="0" y="1533467"/>
              <a:chExt cx="9036496" cy="5324533"/>
            </a:xfrm>
          </p:grpSpPr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79CF87CF-2CF3-45E6-A955-7EE472E77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39" t="13991" r="1176" b="5201"/>
              <a:stretch/>
            </p:blipFill>
            <p:spPr>
              <a:xfrm>
                <a:off x="21913" y="2701614"/>
                <a:ext cx="9014583" cy="4156386"/>
              </a:xfrm>
              <a:prstGeom prst="rect">
                <a:avLst/>
              </a:prstGeom>
            </p:spPr>
          </p:pic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C212006A-F446-41E7-9347-A59790E39C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" t="13881" r="1175" b="62894"/>
              <a:stretch/>
            </p:blipFill>
            <p:spPr>
              <a:xfrm>
                <a:off x="0" y="1533467"/>
                <a:ext cx="9036496" cy="1194601"/>
              </a:xfrm>
              <a:prstGeom prst="rect">
                <a:avLst/>
              </a:prstGeom>
            </p:spPr>
          </p:pic>
        </p:grp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F3DE920D-5C63-4F24-AC05-93FD698FCE44}"/>
                </a:ext>
              </a:extLst>
            </p:cNvPr>
            <p:cNvSpPr txBox="1"/>
            <p:nvPr/>
          </p:nvSpPr>
          <p:spPr>
            <a:xfrm>
              <a:off x="1907704" y="6165488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b="1" dirty="0">
                <a:solidFill>
                  <a:srgbClr val="F5A186"/>
                </a:solidFill>
              </a:endParaRPr>
            </a:p>
          </p:txBody>
        </p:sp>
      </p:grp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886393FA-C81E-446C-81B9-E7294F4511DC}"/>
              </a:ext>
            </a:extLst>
          </p:cNvPr>
          <p:cNvCxnSpPr>
            <a:cxnSpLocks/>
          </p:cNvCxnSpPr>
          <p:nvPr/>
        </p:nvCxnSpPr>
        <p:spPr>
          <a:xfrm>
            <a:off x="4359317" y="5440955"/>
            <a:ext cx="1544831" cy="0"/>
          </a:xfrm>
          <a:prstGeom prst="straightConnector1">
            <a:avLst/>
          </a:prstGeom>
          <a:ln w="38100">
            <a:solidFill>
              <a:srgbClr val="F5A1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17F23116-0704-4286-A30E-F6338E443A6D}"/>
              </a:ext>
            </a:extLst>
          </p:cNvPr>
          <p:cNvSpPr/>
          <p:nvPr/>
        </p:nvSpPr>
        <p:spPr>
          <a:xfrm>
            <a:off x="4255060" y="5071622"/>
            <a:ext cx="1649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2589AD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BeautifulSoup</a:t>
            </a:r>
            <a:endParaRPr lang="zh-TW" altLang="en-US" b="1" dirty="0">
              <a:solidFill>
                <a:srgbClr val="2589AD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0A94B0-41B1-2549-88B0-B58D7E271AAB}"/>
              </a:ext>
            </a:extLst>
          </p:cNvPr>
          <p:cNvSpPr/>
          <p:nvPr/>
        </p:nvSpPr>
        <p:spPr>
          <a:xfrm>
            <a:off x="4359317" y="5675707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5A186"/>
                </a:solidFill>
              </a:rPr>
              <a:t>網頁</a:t>
            </a:r>
            <a:r>
              <a:rPr lang="zh-CN" altLang="en-US" b="1" dirty="0">
                <a:solidFill>
                  <a:srgbClr val="F5A186"/>
                </a:solidFill>
              </a:rPr>
              <a:t>爬取資料</a:t>
            </a:r>
            <a:endParaRPr lang="zh-TW" altLang="en-US" b="1" dirty="0">
              <a:solidFill>
                <a:srgbClr val="F5A186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E8CB239-953D-4004-B977-F6404C0BB35F}"/>
              </a:ext>
            </a:extLst>
          </p:cNvPr>
          <p:cNvSpPr txBox="1"/>
          <p:nvPr/>
        </p:nvSpPr>
        <p:spPr>
          <a:xfrm>
            <a:off x="7532177" y="4949465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Abadi" panose="020B0604020104020204" pitchFamily="34" charset="0"/>
              </a:rPr>
              <a:t>數量</a:t>
            </a:r>
            <a:r>
              <a:rPr lang="en-US" altLang="zh-TW" b="1" dirty="0">
                <a:latin typeface="Abadi" panose="020B0604020104020204" pitchFamily="34" charset="0"/>
              </a:rPr>
              <a:t>:</a:t>
            </a:r>
          </a:p>
          <a:p>
            <a:r>
              <a:rPr lang="zh-TW" altLang="en-US" b="1" dirty="0">
                <a:latin typeface="Abadi" panose="020B0604020104020204" pitchFamily="34" charset="0"/>
              </a:rPr>
              <a:t>共</a:t>
            </a:r>
            <a:r>
              <a:rPr lang="en-US" altLang="zh-TW" b="1" dirty="0">
                <a:latin typeface="Abadi" panose="020B0604020104020204" pitchFamily="34" charset="0"/>
              </a:rPr>
              <a:t>300</a:t>
            </a:r>
            <a:r>
              <a:rPr lang="zh-TW" altLang="en-US" b="1" dirty="0">
                <a:latin typeface="Abadi" panose="020B0604020104020204" pitchFamily="34" charset="0"/>
              </a:rPr>
              <a:t>個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8B1D7B5-7F99-44E4-B3ED-E08D4891561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52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A69D17F-F654-4D95-AD2E-85011BB7E6D6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Celebrity Detection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794B565-E067-4356-AB07-317C228101E8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19361C4B-2760-42DF-A3F8-438A1A304072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37D1D2-6701-4ECE-96DD-E1A8BFE277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DB42C6A-C06E-40DC-B4FD-6A05DB5F8348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D487DE9-D30F-4A06-8874-D29EAB58ECD7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BD196D0-68D3-41CF-9BE7-02426136FB3F}"/>
              </a:ext>
            </a:extLst>
          </p:cNvPr>
          <p:cNvSpPr/>
          <p:nvPr/>
        </p:nvSpPr>
        <p:spPr>
          <a:xfrm>
            <a:off x="21914" y="1357695"/>
            <a:ext cx="9144000" cy="2143313"/>
          </a:xfrm>
          <a:prstGeom prst="rect">
            <a:avLst/>
          </a:prstGeom>
          <a:solidFill>
            <a:srgbClr val="E3F3F9"/>
          </a:solidFill>
          <a:ln>
            <a:solidFill>
              <a:srgbClr val="E3F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1087A32-BF24-438F-824C-3936D8F499B6}"/>
              </a:ext>
            </a:extLst>
          </p:cNvPr>
          <p:cNvGrpSpPr/>
          <p:nvPr/>
        </p:nvGrpSpPr>
        <p:grpSpPr>
          <a:xfrm>
            <a:off x="800823" y="1708839"/>
            <a:ext cx="1177995" cy="1177995"/>
            <a:chOff x="4327284" y="1181568"/>
            <a:chExt cx="1177995" cy="1177995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8956929-EFB4-4453-A808-18F0A88334F1}"/>
                </a:ext>
              </a:extLst>
            </p:cNvPr>
            <p:cNvSpPr/>
            <p:nvPr/>
          </p:nvSpPr>
          <p:spPr>
            <a:xfrm>
              <a:off x="4327284" y="1181568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4437129-FCFA-4251-AD40-26B70415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865" y="1404339"/>
              <a:ext cx="732452" cy="73245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B34B6B6-C5A5-4CE4-9957-067DE8627764}"/>
              </a:ext>
            </a:extLst>
          </p:cNvPr>
          <p:cNvGrpSpPr/>
          <p:nvPr/>
        </p:nvGrpSpPr>
        <p:grpSpPr>
          <a:xfrm>
            <a:off x="2859423" y="1708839"/>
            <a:ext cx="1177995" cy="1177995"/>
            <a:chOff x="5380102" y="2643602"/>
            <a:chExt cx="1177995" cy="1177995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E3125BF5-84C9-43D2-B3BF-B475C44CDAC6}"/>
                </a:ext>
              </a:extLst>
            </p:cNvPr>
            <p:cNvSpPr/>
            <p:nvPr/>
          </p:nvSpPr>
          <p:spPr>
            <a:xfrm>
              <a:off x="5380102" y="2643602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CA1D26BA-C72B-4E83-80EC-B3E124EEF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43" b="90000" l="10000" r="93308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79676" y2="6136"/>
                          <a14:foregroundMark x1="93086" y1="18215" x2="93077" y2="19784"/>
                          <a14:foregroundMark x1="93123" y1="11907" x2="93106" y2="14869"/>
                          <a14:foregroundMark x1="93154" y1="6403" x2="93150" y2="7072"/>
                          <a14:foregroundMark x1="91154" y1="6043" x2="93308" y2="6043"/>
                          <a14:foregroundMark x1="78615" y1="10863" x2="80154" y2="11799"/>
                          <a14:foregroundMark x1="83154" y1="16475" x2="89462" y2="15612"/>
                          <a14:foregroundMark x1="84308" y1="18058" x2="88846" y2="16475"/>
                          <a14:foregroundMark x1="83538" y1="17914" x2="89385" y2="16619"/>
                          <a14:foregroundMark x1="88769" y1="17410" x2="90538" y2="15324"/>
                          <a14:foregroundMark x1="83077" y1="17410" x2="90154" y2="15755"/>
                          <a14:foregroundMark x1="78769" y1="17914" x2="79469" y2="18469"/>
                          <a14:foregroundMark x1="79077" y1="6475" x2="79154" y2="8129"/>
                          <a14:foregroundMark x1="78923" y1="18777" x2="79000" y2="19712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  <a14:backgroundMark x1="81049" y1="6644" x2="81846" y2="6691"/>
                          <a14:backgroundMark x1="78385" y1="6043" x2="78385" y2="6043"/>
                          <a14:backgroundMark x1="78462" y1="5971" x2="78462" y2="5971"/>
                          <a14:backgroundMark x1="83385" y1="6547" x2="83385" y2="6547"/>
                          <a14:backgroundMark x1="82000" y1="6115" x2="90615" y2="7338"/>
                          <a14:backgroundMark x1="90824" y1="7591" x2="93538" y2="9784"/>
                          <a14:backgroundMark x1="92000" y1="10432" x2="95692" y2="10288"/>
                          <a14:backgroundMark x1="78462" y1="10791" x2="78462" y2="10791"/>
                          <a14:backgroundMark x1="78538" y1="11007" x2="78538" y2="11007"/>
                          <a14:backgroundMark x1="78692" y1="15468" x2="79692" y2="17266"/>
                          <a14:backgroundMark x1="81665" y1="19638" x2="81846" y2="19856"/>
                          <a14:backgroundMark x1="89815" y1="16994" x2="92154" y2="16475"/>
                          <a14:backgroundMark x1="92154" y1="16475" x2="91077" y2="17554"/>
                          <a14:backgroundMark x1="92769" y1="15612" x2="93077" y2="16835"/>
                          <a14:backgroundMark x1="93154" y1="15468" x2="93154" y2="15468"/>
                          <a14:backgroundMark x1="93000" y1="15396" x2="93000" y2="15396"/>
                          <a14:backgroundMark x1="93000" y1="15396" x2="93000" y2="15396"/>
                          <a14:backgroundMark x1="92615" y1="15396" x2="92923" y2="15755"/>
                          <a14:backgroundMark x1="93077" y1="17122" x2="93077" y2="17122"/>
                          <a14:backgroundMark x1="93077" y1="17122" x2="93077" y2="17122"/>
                          <a14:backgroundMark x1="93077" y1="17122" x2="93308" y2="16763"/>
                          <a14:backgroundMark x1="83297" y1="19724" x2="82000" y2="19856"/>
                          <a14:backgroundMark x1="89077" y1="19137" x2="83389" y2="19715"/>
                          <a14:backgroundMark x1="88846" y1="19568" x2="92385" y2="19281"/>
                          <a14:backgroundMark x1="79462" y1="18738" x2="79462" y2="17986"/>
                          <a14:backgroundMark x1="79538" y1="18417" x2="80000" y2="188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67" t="4200" r="5692" b="79000"/>
            <a:stretch/>
          </p:blipFill>
          <p:spPr>
            <a:xfrm>
              <a:off x="5543435" y="2754690"/>
              <a:ext cx="866838" cy="92462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428C29-797D-432C-B227-A4C3CB4DD246}"/>
              </a:ext>
            </a:extLst>
          </p:cNvPr>
          <p:cNvGrpSpPr/>
          <p:nvPr/>
        </p:nvGrpSpPr>
        <p:grpSpPr>
          <a:xfrm>
            <a:off x="4932040" y="1700808"/>
            <a:ext cx="1204688" cy="1178553"/>
            <a:chOff x="5508930" y="4226814"/>
            <a:chExt cx="1204688" cy="1178553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36F0471B-1D77-4941-9E0F-705212AD8F88}"/>
                </a:ext>
              </a:extLst>
            </p:cNvPr>
            <p:cNvSpPr/>
            <p:nvPr/>
          </p:nvSpPr>
          <p:spPr>
            <a:xfrm>
              <a:off x="5508930" y="4226814"/>
              <a:ext cx="1204688" cy="1178553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2E740AA-4DD5-43BA-B638-58F093E24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15" b="90000" l="10000" r="93154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93154" y2="6403"/>
                          <a14:foregroundMark x1="93154" y1="6403" x2="93077" y2="19784"/>
                          <a14:foregroundMark x1="79385" y1="20000" x2="87000" y2="19281"/>
                          <a14:foregroundMark x1="87000" y1="19281" x2="91462" y2="19712"/>
                          <a14:foregroundMark x1="80077" y1="19568" x2="91769" y2="19928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2" t="49349" r="53970" b="33851"/>
            <a:stretch/>
          </p:blipFill>
          <p:spPr>
            <a:xfrm>
              <a:off x="5671646" y="4301111"/>
              <a:ext cx="866838" cy="99067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2E1DAA-887F-4305-A2D4-6747ED0ECCC0}"/>
              </a:ext>
            </a:extLst>
          </p:cNvPr>
          <p:cNvGrpSpPr/>
          <p:nvPr/>
        </p:nvGrpSpPr>
        <p:grpSpPr>
          <a:xfrm>
            <a:off x="7169855" y="1681442"/>
            <a:ext cx="1177995" cy="1177995"/>
            <a:chOff x="4841310" y="5566724"/>
            <a:chExt cx="1177995" cy="1177995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E60E7B0-FD82-4822-8775-DFF3A55E2815}"/>
                </a:ext>
              </a:extLst>
            </p:cNvPr>
            <p:cNvSpPr/>
            <p:nvPr/>
          </p:nvSpPr>
          <p:spPr>
            <a:xfrm>
              <a:off x="4841310" y="5566724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CF106A9-F2B5-462E-8384-7664B9A6A749}"/>
                </a:ext>
              </a:extLst>
            </p:cNvPr>
            <p:cNvGrpSpPr/>
            <p:nvPr/>
          </p:nvGrpSpPr>
          <p:grpSpPr>
            <a:xfrm>
              <a:off x="4872038" y="5883500"/>
              <a:ext cx="1113292" cy="595036"/>
              <a:chOff x="4872038" y="5883500"/>
              <a:chExt cx="1113292" cy="595036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ECBFC95D-91C3-4D08-AD59-A4BA2D6A0D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50" b="28161"/>
              <a:stretch/>
            </p:blipFill>
            <p:spPr>
              <a:xfrm>
                <a:off x="4872038" y="5883500"/>
                <a:ext cx="1113292" cy="59503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983FB41-E008-4280-88A2-5627027B9705}"/>
                  </a:ext>
                </a:extLst>
              </p:cNvPr>
              <p:cNvSpPr/>
              <p:nvPr/>
            </p:nvSpPr>
            <p:spPr>
              <a:xfrm rot="20898390">
                <a:off x="4988792" y="6255257"/>
                <a:ext cx="923393" cy="208296"/>
              </a:xfrm>
              <a:prstGeom prst="rect">
                <a:avLst/>
              </a:prstGeom>
              <a:noFill/>
              <a:ln w="38100">
                <a:solidFill>
                  <a:srgbClr val="258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dirty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SUCCESS</a:t>
                </a:r>
                <a:endParaRPr lang="zh-TW" altLang="en-US" sz="90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862AC3C5-C750-4E6D-A485-10D1462B9B15}"/>
              </a:ext>
            </a:extLst>
          </p:cNvPr>
          <p:cNvSpPr/>
          <p:nvPr/>
        </p:nvSpPr>
        <p:spPr>
          <a:xfrm>
            <a:off x="2291373" y="2297837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4A620AE7-938B-4139-8D81-6A80A5794295}"/>
              </a:ext>
            </a:extLst>
          </p:cNvPr>
          <p:cNvSpPr/>
          <p:nvPr/>
        </p:nvSpPr>
        <p:spPr>
          <a:xfrm>
            <a:off x="4359317" y="2297837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EB22F072-F032-47EB-AC42-E808EE0D5F40}"/>
              </a:ext>
            </a:extLst>
          </p:cNvPr>
          <p:cNvSpPr/>
          <p:nvPr/>
        </p:nvSpPr>
        <p:spPr>
          <a:xfrm>
            <a:off x="6525544" y="2311298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DE7E8C-2581-43D3-BE25-F250D6E2AD23}"/>
              </a:ext>
            </a:extLst>
          </p:cNvPr>
          <p:cNvSpPr txBox="1"/>
          <p:nvPr/>
        </p:nvSpPr>
        <p:spPr>
          <a:xfrm>
            <a:off x="2879006" y="2982400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COUNTING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DDAD368-84A3-447C-AA8F-07C11E58156F}"/>
              </a:ext>
            </a:extLst>
          </p:cNvPr>
          <p:cNvSpPr txBox="1"/>
          <p:nvPr/>
        </p:nvSpPr>
        <p:spPr>
          <a:xfrm>
            <a:off x="4958449" y="2964200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DAA21C4-C9A2-42F5-9814-44F7A38545F8}"/>
              </a:ext>
            </a:extLst>
          </p:cNvPr>
          <p:cNvSpPr/>
          <p:nvPr/>
        </p:nvSpPr>
        <p:spPr>
          <a:xfrm>
            <a:off x="7177842" y="2964200"/>
            <a:ext cx="124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A039E-7F03-4441-ACE7-E41A6E1D39C1}"/>
              </a:ext>
            </a:extLst>
          </p:cNvPr>
          <p:cNvSpPr/>
          <p:nvPr/>
        </p:nvSpPr>
        <p:spPr>
          <a:xfrm>
            <a:off x="2745202" y="1539027"/>
            <a:ext cx="1406435" cy="1794505"/>
          </a:xfrm>
          <a:prstGeom prst="rect">
            <a:avLst/>
          </a:prstGeom>
          <a:noFill/>
          <a:ln>
            <a:solidFill>
              <a:srgbClr val="E19D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CD23277-D544-4168-AF88-4D1068E9F7DC}"/>
              </a:ext>
            </a:extLst>
          </p:cNvPr>
          <p:cNvSpPr txBox="1"/>
          <p:nvPr/>
        </p:nvSpPr>
        <p:spPr>
          <a:xfrm>
            <a:off x="572474" y="2970693"/>
            <a:ext cx="161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WEB CRAWLER</a:t>
            </a:r>
            <a:endParaRPr lang="zh-TW" altLang="en-US" b="1" dirty="0"/>
          </a:p>
        </p:txBody>
      </p:sp>
      <p:pic>
        <p:nvPicPr>
          <p:cNvPr id="1026" name="Picture 2" descr="http://pic1.win4000.com/pic/1/ac/2c2ec979e0.jpg">
            <a:extLst>
              <a:ext uri="{FF2B5EF4-FFF2-40B4-BE49-F238E27FC236}">
                <a16:creationId xmlns:a16="http://schemas.microsoft.com/office/drawing/2014/main" id="{A0A73188-F805-4A7E-8896-F4F7D4C9B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4" t="19797" r="-213" b="26900"/>
          <a:stretch/>
        </p:blipFill>
        <p:spPr bwMode="auto">
          <a:xfrm>
            <a:off x="3550801" y="4150456"/>
            <a:ext cx="2128022" cy="17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1.win4000.com/pic/5/b9/932b49388d.jpg">
            <a:extLst>
              <a:ext uri="{FF2B5EF4-FFF2-40B4-BE49-F238E27FC236}">
                <a16:creationId xmlns:a16="http://schemas.microsoft.com/office/drawing/2014/main" id="{9012F3AD-830C-4AC6-8AD8-49416A4D2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" t="14683" r="-195" b="35301"/>
          <a:stretch/>
        </p:blipFill>
        <p:spPr bwMode="auto">
          <a:xfrm>
            <a:off x="572474" y="4155885"/>
            <a:ext cx="2405475" cy="17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3ED1A4F-8832-492A-96E6-67AF510ED358}"/>
              </a:ext>
            </a:extLst>
          </p:cNvPr>
          <p:cNvSpPr txBox="1"/>
          <p:nvPr/>
        </p:nvSpPr>
        <p:spPr>
          <a:xfrm>
            <a:off x="731095" y="597982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Face number = 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7A45A12-9AD3-4CF6-8E55-558258D33B43}"/>
                  </a:ext>
                </a:extLst>
              </p:cNvPr>
              <p:cNvSpPr txBox="1"/>
              <p:nvPr/>
            </p:nvSpPr>
            <p:spPr>
              <a:xfrm>
                <a:off x="3698909" y="5968354"/>
                <a:ext cx="1746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Face number </a:t>
                </a:r>
                <a14:m>
                  <m:oMath xmlns:m="http://schemas.openxmlformats.org/officeDocument/2006/math">
                    <m:r>
                      <a:rPr lang="en-US" altLang="zh-TW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b="1" dirty="0"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2</a:t>
                </a:r>
                <a:endParaRPr lang="zh-TW" altLang="en-US" b="1" dirty="0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7A45A12-9AD3-4CF6-8E55-558258D33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909" y="5968354"/>
                <a:ext cx="1746181" cy="369332"/>
              </a:xfrm>
              <a:prstGeom prst="rect">
                <a:avLst/>
              </a:prstGeom>
              <a:blipFill>
                <a:blip r:embed="rId12"/>
                <a:stretch>
                  <a:fillRect l="-3147" t="-9836" r="-27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http://pic1.win4000.com/pic/9/c3/0f3b539bb9.jpg">
            <a:extLst>
              <a:ext uri="{FF2B5EF4-FFF2-40B4-BE49-F238E27FC236}">
                <a16:creationId xmlns:a16="http://schemas.microsoft.com/office/drawing/2014/main" id="{4EFCBA99-9B1F-48A6-BE40-63302F4C2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4" t="4851" r="11398" b="58689"/>
          <a:stretch/>
        </p:blipFill>
        <p:spPr bwMode="auto">
          <a:xfrm>
            <a:off x="6154250" y="4150455"/>
            <a:ext cx="2268805" cy="18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19F8895C-F053-47A2-9761-D1B85A47010E}"/>
              </a:ext>
            </a:extLst>
          </p:cNvPr>
          <p:cNvSpPr txBox="1"/>
          <p:nvPr/>
        </p:nvSpPr>
        <p:spPr>
          <a:xfrm>
            <a:off x="6324672" y="5985771"/>
            <a:ext cx="174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Face number = </a:t>
            </a:r>
            <a:r>
              <a:rPr lang="en-US" altLang="zh-TW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53050E-081C-4514-89EE-BFF04D5167E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60"/>
          <a:stretch/>
        </p:blipFill>
        <p:spPr>
          <a:xfrm>
            <a:off x="2495447" y="5853574"/>
            <a:ext cx="383559" cy="77896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D71146A7-C810-4AEC-9301-6280CE8BF93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/>
          <a:stretch/>
        </p:blipFill>
        <p:spPr>
          <a:xfrm>
            <a:off x="8064400" y="5795373"/>
            <a:ext cx="440874" cy="89536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98F910E-6BFF-4C32-BF26-853AC2FDF90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0"/>
          <a:stretch/>
        </p:blipFill>
        <p:spPr>
          <a:xfrm>
            <a:off x="5471703" y="5795373"/>
            <a:ext cx="440874" cy="89536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C03A2853-2EDB-4378-B2ED-3B974757A3E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5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A69D17F-F654-4D95-AD2E-85011BB7E6D6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Celebrity Detection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794B565-E067-4356-AB07-317C228101E8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19361C4B-2760-42DF-A3F8-438A1A304072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37D1D2-6701-4ECE-96DD-E1A8BFE277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DB42C6A-C06E-40DC-B4FD-6A05DB5F8348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D487DE9-D30F-4A06-8874-D29EAB58ECD7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BD196D0-68D3-41CF-9BE7-02426136FB3F}"/>
              </a:ext>
            </a:extLst>
          </p:cNvPr>
          <p:cNvSpPr/>
          <p:nvPr/>
        </p:nvSpPr>
        <p:spPr>
          <a:xfrm>
            <a:off x="21914" y="1357695"/>
            <a:ext cx="9144000" cy="2143313"/>
          </a:xfrm>
          <a:prstGeom prst="rect">
            <a:avLst/>
          </a:prstGeom>
          <a:solidFill>
            <a:srgbClr val="E3F3F9"/>
          </a:solidFill>
          <a:ln>
            <a:solidFill>
              <a:srgbClr val="E3F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1087A32-BF24-438F-824C-3936D8F499B6}"/>
              </a:ext>
            </a:extLst>
          </p:cNvPr>
          <p:cNvGrpSpPr/>
          <p:nvPr/>
        </p:nvGrpSpPr>
        <p:grpSpPr>
          <a:xfrm>
            <a:off x="800823" y="1708839"/>
            <a:ext cx="1177995" cy="1177995"/>
            <a:chOff x="4327284" y="1181568"/>
            <a:chExt cx="1177995" cy="1177995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8956929-EFB4-4453-A808-18F0A88334F1}"/>
                </a:ext>
              </a:extLst>
            </p:cNvPr>
            <p:cNvSpPr/>
            <p:nvPr/>
          </p:nvSpPr>
          <p:spPr>
            <a:xfrm>
              <a:off x="4327284" y="1181568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4437129-FCFA-4251-AD40-26B70415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865" y="1404339"/>
              <a:ext cx="732452" cy="73245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B34B6B6-C5A5-4CE4-9957-067DE8627764}"/>
              </a:ext>
            </a:extLst>
          </p:cNvPr>
          <p:cNvGrpSpPr/>
          <p:nvPr/>
        </p:nvGrpSpPr>
        <p:grpSpPr>
          <a:xfrm>
            <a:off x="2859423" y="1708839"/>
            <a:ext cx="1177995" cy="1177995"/>
            <a:chOff x="5380102" y="2643602"/>
            <a:chExt cx="1177995" cy="1177995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E3125BF5-84C9-43D2-B3BF-B475C44CDAC6}"/>
                </a:ext>
              </a:extLst>
            </p:cNvPr>
            <p:cNvSpPr/>
            <p:nvPr/>
          </p:nvSpPr>
          <p:spPr>
            <a:xfrm>
              <a:off x="5380102" y="2643602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CA1D26BA-C72B-4E83-80EC-B3E124EEF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43" b="90000" l="10000" r="93308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79676" y2="6136"/>
                          <a14:foregroundMark x1="93086" y1="18215" x2="93077" y2="19784"/>
                          <a14:foregroundMark x1="93123" y1="11907" x2="93106" y2="14869"/>
                          <a14:foregroundMark x1="93154" y1="6403" x2="93150" y2="7072"/>
                          <a14:foregroundMark x1="91154" y1="6043" x2="93308" y2="6043"/>
                          <a14:foregroundMark x1="78615" y1="10863" x2="80154" y2="11799"/>
                          <a14:foregroundMark x1="83154" y1="16475" x2="89462" y2="15612"/>
                          <a14:foregroundMark x1="84308" y1="18058" x2="88846" y2="16475"/>
                          <a14:foregroundMark x1="83538" y1="17914" x2="89385" y2="16619"/>
                          <a14:foregroundMark x1="88769" y1="17410" x2="90538" y2="15324"/>
                          <a14:foregroundMark x1="83077" y1="17410" x2="90154" y2="15755"/>
                          <a14:foregroundMark x1="78769" y1="17914" x2="79469" y2="18469"/>
                          <a14:foregroundMark x1="79077" y1="6475" x2="79154" y2="8129"/>
                          <a14:foregroundMark x1="78923" y1="18777" x2="79000" y2="19712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  <a14:backgroundMark x1="81049" y1="6644" x2="81846" y2="6691"/>
                          <a14:backgroundMark x1="78385" y1="6043" x2="78385" y2="6043"/>
                          <a14:backgroundMark x1="78462" y1="5971" x2="78462" y2="5971"/>
                          <a14:backgroundMark x1="83385" y1="6547" x2="83385" y2="6547"/>
                          <a14:backgroundMark x1="82000" y1="6115" x2="90615" y2="7338"/>
                          <a14:backgroundMark x1="90824" y1="7591" x2="93538" y2="9784"/>
                          <a14:backgroundMark x1="92000" y1="10432" x2="95692" y2="10288"/>
                          <a14:backgroundMark x1="78462" y1="10791" x2="78462" y2="10791"/>
                          <a14:backgroundMark x1="78538" y1="11007" x2="78538" y2="11007"/>
                          <a14:backgroundMark x1="78692" y1="15468" x2="79692" y2="17266"/>
                          <a14:backgroundMark x1="81665" y1="19638" x2="81846" y2="19856"/>
                          <a14:backgroundMark x1="89815" y1="16994" x2="92154" y2="16475"/>
                          <a14:backgroundMark x1="92154" y1="16475" x2="91077" y2="17554"/>
                          <a14:backgroundMark x1="92769" y1="15612" x2="93077" y2="16835"/>
                          <a14:backgroundMark x1="93154" y1="15468" x2="93154" y2="15468"/>
                          <a14:backgroundMark x1="93000" y1="15396" x2="93000" y2="15396"/>
                          <a14:backgroundMark x1="93000" y1="15396" x2="93000" y2="15396"/>
                          <a14:backgroundMark x1="92615" y1="15396" x2="92923" y2="15755"/>
                          <a14:backgroundMark x1="93077" y1="17122" x2="93077" y2="17122"/>
                          <a14:backgroundMark x1="93077" y1="17122" x2="93077" y2="17122"/>
                          <a14:backgroundMark x1="93077" y1="17122" x2="93308" y2="16763"/>
                          <a14:backgroundMark x1="83297" y1="19724" x2="82000" y2="19856"/>
                          <a14:backgroundMark x1="89077" y1="19137" x2="83389" y2="19715"/>
                          <a14:backgroundMark x1="88846" y1="19568" x2="92385" y2="19281"/>
                          <a14:backgroundMark x1="79462" y1="18738" x2="79462" y2="17986"/>
                          <a14:backgroundMark x1="79538" y1="18417" x2="80000" y2="188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67" t="4200" r="5692" b="79000"/>
            <a:stretch/>
          </p:blipFill>
          <p:spPr>
            <a:xfrm>
              <a:off x="5543435" y="2754690"/>
              <a:ext cx="866838" cy="92462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428C29-797D-432C-B227-A4C3CB4DD246}"/>
              </a:ext>
            </a:extLst>
          </p:cNvPr>
          <p:cNvGrpSpPr/>
          <p:nvPr/>
        </p:nvGrpSpPr>
        <p:grpSpPr>
          <a:xfrm>
            <a:off x="4932040" y="1700808"/>
            <a:ext cx="1204688" cy="1178553"/>
            <a:chOff x="5508930" y="4226814"/>
            <a:chExt cx="1204688" cy="1178553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36F0471B-1D77-4941-9E0F-705212AD8F88}"/>
                </a:ext>
              </a:extLst>
            </p:cNvPr>
            <p:cNvSpPr/>
            <p:nvPr/>
          </p:nvSpPr>
          <p:spPr>
            <a:xfrm>
              <a:off x="5508930" y="4226814"/>
              <a:ext cx="1204688" cy="1178553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2E740AA-4DD5-43BA-B638-58F093E24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15" b="90000" l="10000" r="93154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93154" y2="6403"/>
                          <a14:foregroundMark x1="93154" y1="6403" x2="93077" y2="19784"/>
                          <a14:foregroundMark x1="79385" y1="20000" x2="87000" y2="19281"/>
                          <a14:foregroundMark x1="87000" y1="19281" x2="91462" y2="19712"/>
                          <a14:foregroundMark x1="80077" y1="19568" x2="91769" y2="19928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2" t="49349" r="53970" b="33851"/>
            <a:stretch/>
          </p:blipFill>
          <p:spPr>
            <a:xfrm>
              <a:off x="5671646" y="4301111"/>
              <a:ext cx="866838" cy="99067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2E1DAA-887F-4305-A2D4-6747ED0ECCC0}"/>
              </a:ext>
            </a:extLst>
          </p:cNvPr>
          <p:cNvGrpSpPr/>
          <p:nvPr/>
        </p:nvGrpSpPr>
        <p:grpSpPr>
          <a:xfrm>
            <a:off x="7169855" y="1681442"/>
            <a:ext cx="1177995" cy="1177995"/>
            <a:chOff x="4841310" y="5566724"/>
            <a:chExt cx="1177995" cy="1177995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E60E7B0-FD82-4822-8775-DFF3A55E2815}"/>
                </a:ext>
              </a:extLst>
            </p:cNvPr>
            <p:cNvSpPr/>
            <p:nvPr/>
          </p:nvSpPr>
          <p:spPr>
            <a:xfrm>
              <a:off x="4841310" y="5566724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CF106A9-F2B5-462E-8384-7664B9A6A749}"/>
                </a:ext>
              </a:extLst>
            </p:cNvPr>
            <p:cNvGrpSpPr/>
            <p:nvPr/>
          </p:nvGrpSpPr>
          <p:grpSpPr>
            <a:xfrm>
              <a:off x="4872038" y="5883500"/>
              <a:ext cx="1113292" cy="595036"/>
              <a:chOff x="4872038" y="5883500"/>
              <a:chExt cx="1113292" cy="595036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ECBFC95D-91C3-4D08-AD59-A4BA2D6A0D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50" b="28161"/>
              <a:stretch/>
            </p:blipFill>
            <p:spPr>
              <a:xfrm>
                <a:off x="4872038" y="5883500"/>
                <a:ext cx="1113292" cy="59503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983FB41-E008-4280-88A2-5627027B9705}"/>
                  </a:ext>
                </a:extLst>
              </p:cNvPr>
              <p:cNvSpPr/>
              <p:nvPr/>
            </p:nvSpPr>
            <p:spPr>
              <a:xfrm rot="20898390">
                <a:off x="4988792" y="6255257"/>
                <a:ext cx="923393" cy="208296"/>
              </a:xfrm>
              <a:prstGeom prst="rect">
                <a:avLst/>
              </a:prstGeom>
              <a:noFill/>
              <a:ln w="38100">
                <a:solidFill>
                  <a:srgbClr val="258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dirty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SUCCESS</a:t>
                </a:r>
                <a:endParaRPr lang="zh-TW" altLang="en-US" sz="90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862AC3C5-C750-4E6D-A485-10D1462B9B15}"/>
              </a:ext>
            </a:extLst>
          </p:cNvPr>
          <p:cNvSpPr/>
          <p:nvPr/>
        </p:nvSpPr>
        <p:spPr>
          <a:xfrm>
            <a:off x="2291373" y="2297837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4A620AE7-938B-4139-8D81-6A80A5794295}"/>
              </a:ext>
            </a:extLst>
          </p:cNvPr>
          <p:cNvSpPr/>
          <p:nvPr/>
        </p:nvSpPr>
        <p:spPr>
          <a:xfrm>
            <a:off x="4359317" y="2297837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EB22F072-F032-47EB-AC42-E808EE0D5F40}"/>
              </a:ext>
            </a:extLst>
          </p:cNvPr>
          <p:cNvSpPr/>
          <p:nvPr/>
        </p:nvSpPr>
        <p:spPr>
          <a:xfrm>
            <a:off x="6525544" y="2311298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DE7E8C-2581-43D3-BE25-F250D6E2AD23}"/>
              </a:ext>
            </a:extLst>
          </p:cNvPr>
          <p:cNvSpPr txBox="1"/>
          <p:nvPr/>
        </p:nvSpPr>
        <p:spPr>
          <a:xfrm>
            <a:off x="2879006" y="2982400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COUNTING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DDAD368-84A3-447C-AA8F-07C11E58156F}"/>
              </a:ext>
            </a:extLst>
          </p:cNvPr>
          <p:cNvSpPr txBox="1"/>
          <p:nvPr/>
        </p:nvSpPr>
        <p:spPr>
          <a:xfrm>
            <a:off x="4958449" y="2964200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DAA21C4-C9A2-42F5-9814-44F7A38545F8}"/>
              </a:ext>
            </a:extLst>
          </p:cNvPr>
          <p:cNvSpPr/>
          <p:nvPr/>
        </p:nvSpPr>
        <p:spPr>
          <a:xfrm>
            <a:off x="7177842" y="2964200"/>
            <a:ext cx="124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A039E-7F03-4441-ACE7-E41A6E1D39C1}"/>
              </a:ext>
            </a:extLst>
          </p:cNvPr>
          <p:cNvSpPr/>
          <p:nvPr/>
        </p:nvSpPr>
        <p:spPr>
          <a:xfrm>
            <a:off x="4835910" y="1512455"/>
            <a:ext cx="1406435" cy="1794505"/>
          </a:xfrm>
          <a:prstGeom prst="rect">
            <a:avLst/>
          </a:prstGeom>
          <a:noFill/>
          <a:ln>
            <a:solidFill>
              <a:srgbClr val="E19D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8BD439B-0C5E-4156-B690-CA6B967BDC0C}"/>
              </a:ext>
            </a:extLst>
          </p:cNvPr>
          <p:cNvSpPr txBox="1"/>
          <p:nvPr/>
        </p:nvSpPr>
        <p:spPr>
          <a:xfrm>
            <a:off x="572474" y="2970693"/>
            <a:ext cx="161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WEB CRAWLER</a:t>
            </a:r>
            <a:endParaRPr lang="zh-TW" altLang="en-US" b="1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F5F1D31-9D6C-406C-B536-57C62B769C8E}"/>
              </a:ext>
            </a:extLst>
          </p:cNvPr>
          <p:cNvGrpSpPr/>
          <p:nvPr/>
        </p:nvGrpSpPr>
        <p:grpSpPr>
          <a:xfrm>
            <a:off x="4958449" y="3813040"/>
            <a:ext cx="3920634" cy="2904347"/>
            <a:chOff x="2326876" y="3694084"/>
            <a:chExt cx="3920634" cy="2904347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D36858AE-EB2B-4231-BBF2-71E37852A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554" t="30050" r="28570" b="13483"/>
            <a:stretch/>
          </p:blipFill>
          <p:spPr>
            <a:xfrm>
              <a:off x="2326876" y="3694084"/>
              <a:ext cx="3920634" cy="2904347"/>
            </a:xfrm>
            <a:prstGeom prst="rect">
              <a:avLst/>
            </a:prstGeom>
          </p:spPr>
        </p:pic>
        <p:pic>
          <p:nvPicPr>
            <p:cNvPr id="46" name="Picture 4" descr="http://pic1.win4000.com/pic/5/b9/932b49388d.jpg">
              <a:extLst>
                <a:ext uri="{FF2B5EF4-FFF2-40B4-BE49-F238E27FC236}">
                  <a16:creationId xmlns:a16="http://schemas.microsoft.com/office/drawing/2014/main" id="{258EE4CC-560F-4B81-9A12-91F7ADE062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19" t="11177" r="26523" b="61773"/>
            <a:stretch/>
          </p:blipFill>
          <p:spPr bwMode="auto">
            <a:xfrm>
              <a:off x="2907050" y="4369259"/>
              <a:ext cx="1342702" cy="1424067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722CB590-A7DE-4701-BC92-93553A194C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554" t="30050" r="40029" b="13483"/>
          <a:stretch/>
        </p:blipFill>
        <p:spPr>
          <a:xfrm>
            <a:off x="331056" y="3845551"/>
            <a:ext cx="2872792" cy="2904347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EAE318A1-3C3E-40C6-A251-6BEF3F2430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97" y="4523850"/>
            <a:ext cx="1293978" cy="135279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CF76BBF-CF49-4DD6-9C5D-7D10F2E4E1CF}"/>
                  </a:ext>
                </a:extLst>
              </p:cNvPr>
              <p:cNvSpPr txBox="1"/>
              <p:nvPr/>
            </p:nvSpPr>
            <p:spPr>
              <a:xfrm>
                <a:off x="3246875" y="3813040"/>
                <a:ext cx="1179306" cy="2924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0.025</m:t>
                              </m:r>
                            </m:e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0.036</m:t>
                              </m:r>
                            </m:e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0.283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0.025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0.352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0.003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0.119</m:t>
                              </m:r>
                            </m:e>
                            <m:e/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0.067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CF76BBF-CF49-4DD6-9C5D-7D10F2E4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875" y="3813040"/>
                <a:ext cx="1179306" cy="292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圖片 49">
            <a:extLst>
              <a:ext uri="{FF2B5EF4-FFF2-40B4-BE49-F238E27FC236}">
                <a16:creationId xmlns:a16="http://schemas.microsoft.com/office/drawing/2014/main" id="{B18EB069-9A7E-42D6-A489-3730F078C8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733" t="70864" r="32895" b="20080"/>
          <a:stretch/>
        </p:blipFill>
        <p:spPr>
          <a:xfrm>
            <a:off x="3636483" y="5876645"/>
            <a:ext cx="387832" cy="585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40B2EF7-F4C2-4FB0-A7A4-A3E292036125}"/>
                  </a:ext>
                </a:extLst>
              </p:cNvPr>
              <p:cNvSpPr txBox="1"/>
              <p:nvPr/>
            </p:nvSpPr>
            <p:spPr>
              <a:xfrm>
                <a:off x="1193979" y="6028987"/>
                <a:ext cx="245028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latin typeface="Abadi" panose="020B0604020104020204" pitchFamily="34" charset="0"/>
                  </a:rPr>
                  <a:t>User: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b="1" dirty="0"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40B2EF7-F4C2-4FB0-A7A4-A3E292036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979" y="6028987"/>
                <a:ext cx="2450282" cy="380810"/>
              </a:xfrm>
              <a:prstGeom prst="rect">
                <a:avLst/>
              </a:prstGeom>
              <a:blipFill>
                <a:blip r:embed="rId14"/>
                <a:stretch>
                  <a:fillRect l="-2239" t="-4839" b="-258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3D6CD62-4A7F-4E7D-97F4-27093E8F41FA}"/>
                  </a:ext>
                </a:extLst>
              </p:cNvPr>
              <p:cNvSpPr txBox="1"/>
              <p:nvPr/>
            </p:nvSpPr>
            <p:spPr>
              <a:xfrm>
                <a:off x="5838479" y="6028987"/>
                <a:ext cx="245028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latin typeface="Abadi" panose="020B0604020104020204" pitchFamily="34" charset="0"/>
                  </a:rPr>
                  <a:t>Star: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b="1" dirty="0"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3D6CD62-4A7F-4E7D-97F4-27093E8F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79" y="6028987"/>
                <a:ext cx="2450282" cy="380810"/>
              </a:xfrm>
              <a:prstGeom prst="rect">
                <a:avLst/>
              </a:prstGeom>
              <a:blipFill>
                <a:blip r:embed="rId15"/>
                <a:stretch>
                  <a:fillRect l="-2239" t="-4839" b="-258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BA2BA67-DA0A-4B8B-AEE1-DAFD068238A2}"/>
              </a:ext>
            </a:extLst>
          </p:cNvPr>
          <p:cNvCxnSpPr/>
          <p:nvPr/>
        </p:nvCxnSpPr>
        <p:spPr>
          <a:xfrm>
            <a:off x="4593914" y="3645024"/>
            <a:ext cx="20898" cy="307236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圖片 46">
            <a:extLst>
              <a:ext uri="{FF2B5EF4-FFF2-40B4-BE49-F238E27FC236}">
                <a16:creationId xmlns:a16="http://schemas.microsoft.com/office/drawing/2014/main" id="{7CA7475E-A3FF-4354-9C1A-848F80605E2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37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A69D17F-F654-4D95-AD2E-85011BB7E6D6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Celebrity Detection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794B565-E067-4356-AB07-317C228101E8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19361C4B-2760-42DF-A3F8-438A1A304072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37D1D2-6701-4ECE-96DD-E1A8BFE277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DB42C6A-C06E-40DC-B4FD-6A05DB5F8348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D487DE9-D30F-4A06-8874-D29EAB58ECD7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BD196D0-68D3-41CF-9BE7-02426136FB3F}"/>
              </a:ext>
            </a:extLst>
          </p:cNvPr>
          <p:cNvSpPr/>
          <p:nvPr/>
        </p:nvSpPr>
        <p:spPr>
          <a:xfrm>
            <a:off x="21914" y="1357695"/>
            <a:ext cx="9144000" cy="2143313"/>
          </a:xfrm>
          <a:prstGeom prst="rect">
            <a:avLst/>
          </a:prstGeom>
          <a:solidFill>
            <a:srgbClr val="E3F3F9"/>
          </a:solidFill>
          <a:ln>
            <a:solidFill>
              <a:srgbClr val="E3F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1087A32-BF24-438F-824C-3936D8F499B6}"/>
              </a:ext>
            </a:extLst>
          </p:cNvPr>
          <p:cNvGrpSpPr/>
          <p:nvPr/>
        </p:nvGrpSpPr>
        <p:grpSpPr>
          <a:xfrm>
            <a:off x="800823" y="1708839"/>
            <a:ext cx="1177995" cy="1177995"/>
            <a:chOff x="4327284" y="1181568"/>
            <a:chExt cx="1177995" cy="1177995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8956929-EFB4-4453-A808-18F0A88334F1}"/>
                </a:ext>
              </a:extLst>
            </p:cNvPr>
            <p:cNvSpPr/>
            <p:nvPr/>
          </p:nvSpPr>
          <p:spPr>
            <a:xfrm>
              <a:off x="4327284" y="1181568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4437129-FCFA-4251-AD40-26B70415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865" y="1404339"/>
              <a:ext cx="732452" cy="73245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B34B6B6-C5A5-4CE4-9957-067DE8627764}"/>
              </a:ext>
            </a:extLst>
          </p:cNvPr>
          <p:cNvGrpSpPr/>
          <p:nvPr/>
        </p:nvGrpSpPr>
        <p:grpSpPr>
          <a:xfrm>
            <a:off x="2859423" y="1708839"/>
            <a:ext cx="1177995" cy="1177995"/>
            <a:chOff x="5380102" y="2643602"/>
            <a:chExt cx="1177995" cy="1177995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E3125BF5-84C9-43D2-B3BF-B475C44CDAC6}"/>
                </a:ext>
              </a:extLst>
            </p:cNvPr>
            <p:cNvSpPr/>
            <p:nvPr/>
          </p:nvSpPr>
          <p:spPr>
            <a:xfrm>
              <a:off x="5380102" y="2643602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CA1D26BA-C72B-4E83-80EC-B3E124EEF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43" b="90000" l="10000" r="93308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79676" y2="6136"/>
                          <a14:foregroundMark x1="93086" y1="18215" x2="93077" y2="19784"/>
                          <a14:foregroundMark x1="93123" y1="11907" x2="93106" y2="14869"/>
                          <a14:foregroundMark x1="93154" y1="6403" x2="93150" y2="7072"/>
                          <a14:foregroundMark x1="91154" y1="6043" x2="93308" y2="6043"/>
                          <a14:foregroundMark x1="78615" y1="10863" x2="80154" y2="11799"/>
                          <a14:foregroundMark x1="83154" y1="16475" x2="89462" y2="15612"/>
                          <a14:foregroundMark x1="84308" y1="18058" x2="88846" y2="16475"/>
                          <a14:foregroundMark x1="83538" y1="17914" x2="89385" y2="16619"/>
                          <a14:foregroundMark x1="88769" y1="17410" x2="90538" y2="15324"/>
                          <a14:foregroundMark x1="83077" y1="17410" x2="90154" y2="15755"/>
                          <a14:foregroundMark x1="78769" y1="17914" x2="79469" y2="18469"/>
                          <a14:foregroundMark x1="79077" y1="6475" x2="79154" y2="8129"/>
                          <a14:foregroundMark x1="78923" y1="18777" x2="79000" y2="19712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  <a14:backgroundMark x1="81049" y1="6644" x2="81846" y2="6691"/>
                          <a14:backgroundMark x1="78385" y1="6043" x2="78385" y2="6043"/>
                          <a14:backgroundMark x1="78462" y1="5971" x2="78462" y2="5971"/>
                          <a14:backgroundMark x1="83385" y1="6547" x2="83385" y2="6547"/>
                          <a14:backgroundMark x1="82000" y1="6115" x2="90615" y2="7338"/>
                          <a14:backgroundMark x1="90824" y1="7591" x2="93538" y2="9784"/>
                          <a14:backgroundMark x1="92000" y1="10432" x2="95692" y2="10288"/>
                          <a14:backgroundMark x1="78462" y1="10791" x2="78462" y2="10791"/>
                          <a14:backgroundMark x1="78538" y1="11007" x2="78538" y2="11007"/>
                          <a14:backgroundMark x1="78692" y1="15468" x2="79692" y2="17266"/>
                          <a14:backgroundMark x1="81665" y1="19638" x2="81846" y2="19856"/>
                          <a14:backgroundMark x1="89815" y1="16994" x2="92154" y2="16475"/>
                          <a14:backgroundMark x1="92154" y1="16475" x2="91077" y2="17554"/>
                          <a14:backgroundMark x1="92769" y1="15612" x2="93077" y2="16835"/>
                          <a14:backgroundMark x1="93154" y1="15468" x2="93154" y2="15468"/>
                          <a14:backgroundMark x1="93000" y1="15396" x2="93000" y2="15396"/>
                          <a14:backgroundMark x1="93000" y1="15396" x2="93000" y2="15396"/>
                          <a14:backgroundMark x1="92615" y1="15396" x2="92923" y2="15755"/>
                          <a14:backgroundMark x1="93077" y1="17122" x2="93077" y2="17122"/>
                          <a14:backgroundMark x1="93077" y1="17122" x2="93077" y2="17122"/>
                          <a14:backgroundMark x1="93077" y1="17122" x2="93308" y2="16763"/>
                          <a14:backgroundMark x1="83297" y1="19724" x2="82000" y2="19856"/>
                          <a14:backgroundMark x1="89077" y1="19137" x2="83389" y2="19715"/>
                          <a14:backgroundMark x1="88846" y1="19568" x2="92385" y2="19281"/>
                          <a14:backgroundMark x1="79462" y1="18738" x2="79462" y2="17986"/>
                          <a14:backgroundMark x1="79538" y1="18417" x2="80000" y2="188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67" t="4200" r="5692" b="79000"/>
            <a:stretch/>
          </p:blipFill>
          <p:spPr>
            <a:xfrm>
              <a:off x="5543435" y="2754690"/>
              <a:ext cx="866838" cy="92462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428C29-797D-432C-B227-A4C3CB4DD246}"/>
              </a:ext>
            </a:extLst>
          </p:cNvPr>
          <p:cNvGrpSpPr/>
          <p:nvPr/>
        </p:nvGrpSpPr>
        <p:grpSpPr>
          <a:xfrm>
            <a:off x="4932040" y="1700808"/>
            <a:ext cx="1204688" cy="1178553"/>
            <a:chOff x="5508930" y="4226814"/>
            <a:chExt cx="1204688" cy="1178553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36F0471B-1D77-4941-9E0F-705212AD8F88}"/>
                </a:ext>
              </a:extLst>
            </p:cNvPr>
            <p:cNvSpPr/>
            <p:nvPr/>
          </p:nvSpPr>
          <p:spPr>
            <a:xfrm>
              <a:off x="5508930" y="4226814"/>
              <a:ext cx="1204688" cy="1178553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2E740AA-4DD5-43BA-B638-58F093E24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15" b="90000" l="10000" r="93154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93154" y2="6403"/>
                          <a14:foregroundMark x1="93154" y1="6403" x2="93077" y2="19784"/>
                          <a14:foregroundMark x1="79385" y1="20000" x2="87000" y2="19281"/>
                          <a14:foregroundMark x1="87000" y1="19281" x2="91462" y2="19712"/>
                          <a14:foregroundMark x1="80077" y1="19568" x2="91769" y2="19928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2" t="49349" r="53970" b="33851"/>
            <a:stretch/>
          </p:blipFill>
          <p:spPr>
            <a:xfrm>
              <a:off x="5671646" y="4301111"/>
              <a:ext cx="866838" cy="99067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2E1DAA-887F-4305-A2D4-6747ED0ECCC0}"/>
              </a:ext>
            </a:extLst>
          </p:cNvPr>
          <p:cNvGrpSpPr/>
          <p:nvPr/>
        </p:nvGrpSpPr>
        <p:grpSpPr>
          <a:xfrm>
            <a:off x="7169855" y="1681442"/>
            <a:ext cx="1177995" cy="1177995"/>
            <a:chOff x="4841310" y="5566724"/>
            <a:chExt cx="1177995" cy="1177995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E60E7B0-FD82-4822-8775-DFF3A55E2815}"/>
                </a:ext>
              </a:extLst>
            </p:cNvPr>
            <p:cNvSpPr/>
            <p:nvPr/>
          </p:nvSpPr>
          <p:spPr>
            <a:xfrm>
              <a:off x="4841310" y="5566724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CF106A9-F2B5-462E-8384-7664B9A6A749}"/>
                </a:ext>
              </a:extLst>
            </p:cNvPr>
            <p:cNvGrpSpPr/>
            <p:nvPr/>
          </p:nvGrpSpPr>
          <p:grpSpPr>
            <a:xfrm>
              <a:off x="4872038" y="5883500"/>
              <a:ext cx="1113292" cy="595036"/>
              <a:chOff x="4872038" y="5883500"/>
              <a:chExt cx="1113292" cy="595036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ECBFC95D-91C3-4D08-AD59-A4BA2D6A0D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50" b="28161"/>
              <a:stretch/>
            </p:blipFill>
            <p:spPr>
              <a:xfrm>
                <a:off x="4872038" y="5883500"/>
                <a:ext cx="1113292" cy="59503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983FB41-E008-4280-88A2-5627027B9705}"/>
                  </a:ext>
                </a:extLst>
              </p:cNvPr>
              <p:cNvSpPr/>
              <p:nvPr/>
            </p:nvSpPr>
            <p:spPr>
              <a:xfrm rot="20898390">
                <a:off x="4988792" y="6255257"/>
                <a:ext cx="923393" cy="208296"/>
              </a:xfrm>
              <a:prstGeom prst="rect">
                <a:avLst/>
              </a:prstGeom>
              <a:noFill/>
              <a:ln w="38100">
                <a:solidFill>
                  <a:srgbClr val="258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dirty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SUCCESS</a:t>
                </a:r>
                <a:endParaRPr lang="zh-TW" altLang="en-US" sz="90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862AC3C5-C750-4E6D-A485-10D1462B9B15}"/>
              </a:ext>
            </a:extLst>
          </p:cNvPr>
          <p:cNvSpPr/>
          <p:nvPr/>
        </p:nvSpPr>
        <p:spPr>
          <a:xfrm>
            <a:off x="2291373" y="2297837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4A620AE7-938B-4139-8D81-6A80A5794295}"/>
              </a:ext>
            </a:extLst>
          </p:cNvPr>
          <p:cNvSpPr/>
          <p:nvPr/>
        </p:nvSpPr>
        <p:spPr>
          <a:xfrm>
            <a:off x="4359317" y="2297837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EB22F072-F032-47EB-AC42-E808EE0D5F40}"/>
              </a:ext>
            </a:extLst>
          </p:cNvPr>
          <p:cNvSpPr/>
          <p:nvPr/>
        </p:nvSpPr>
        <p:spPr>
          <a:xfrm>
            <a:off x="6525544" y="2311298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DE7E8C-2581-43D3-BE25-F250D6E2AD23}"/>
              </a:ext>
            </a:extLst>
          </p:cNvPr>
          <p:cNvSpPr txBox="1"/>
          <p:nvPr/>
        </p:nvSpPr>
        <p:spPr>
          <a:xfrm>
            <a:off x="2879006" y="2982400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COUNTING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DDAD368-84A3-447C-AA8F-07C11E58156F}"/>
              </a:ext>
            </a:extLst>
          </p:cNvPr>
          <p:cNvSpPr txBox="1"/>
          <p:nvPr/>
        </p:nvSpPr>
        <p:spPr>
          <a:xfrm>
            <a:off x="4958449" y="2964200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DAA21C4-C9A2-42F5-9814-44F7A38545F8}"/>
              </a:ext>
            </a:extLst>
          </p:cNvPr>
          <p:cNvSpPr/>
          <p:nvPr/>
        </p:nvSpPr>
        <p:spPr>
          <a:xfrm>
            <a:off x="7177842" y="2964200"/>
            <a:ext cx="124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A039E-7F03-4441-ACE7-E41A6E1D39C1}"/>
              </a:ext>
            </a:extLst>
          </p:cNvPr>
          <p:cNvSpPr/>
          <p:nvPr/>
        </p:nvSpPr>
        <p:spPr>
          <a:xfrm>
            <a:off x="7044580" y="1576870"/>
            <a:ext cx="1406435" cy="1794505"/>
          </a:xfrm>
          <a:prstGeom prst="rect">
            <a:avLst/>
          </a:prstGeom>
          <a:noFill/>
          <a:ln>
            <a:solidFill>
              <a:srgbClr val="E19D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9F1D7B-E7F6-49FB-A086-5D3E9F7BC6F5}"/>
              </a:ext>
            </a:extLst>
          </p:cNvPr>
          <p:cNvSpPr txBox="1"/>
          <p:nvPr/>
        </p:nvSpPr>
        <p:spPr>
          <a:xfrm>
            <a:off x="572474" y="2970693"/>
            <a:ext cx="161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WEB CRAWLER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11DD42D-FCAA-4241-8F97-5057DF1DB0D0}"/>
                  </a:ext>
                </a:extLst>
              </p:cNvPr>
              <p:cNvSpPr txBox="1"/>
              <p:nvPr/>
            </p:nvSpPr>
            <p:spPr>
              <a:xfrm>
                <a:off x="250984" y="4530428"/>
                <a:ext cx="8642032" cy="108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𝑠𝑖𝑚𝑖𝑙𝑎𝑟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     , </m:t>
                        </m:r>
                        <m:r>
                          <a:rPr lang="zh-TW" altLang="en-US" sz="2800" dirty="0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TW" altLang="en-US" sz="28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TW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sz="28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zh-TW" altLang="en-US" sz="2800" dirty="0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small.</a:t>
                </a:r>
              </a:p>
              <a:p>
                <a:r>
                  <a:rPr lang="en-US" altLang="zh-TW" sz="28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𝑑𝑖𝑓𝑓𝑒𝑟𝑒𝑛𝑡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dirty="0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TW" altLang="en-US" sz="28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TW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sz="28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zh-TW" altLang="en-US" sz="2800" dirty="0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large.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11DD42D-FCAA-4241-8F97-5057DF1D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84" y="4530428"/>
                <a:ext cx="8642032" cy="1081322"/>
              </a:xfrm>
              <a:prstGeom prst="rect">
                <a:avLst/>
              </a:prstGeom>
              <a:blipFill>
                <a:blip r:embed="rId10"/>
                <a:stretch>
                  <a:fillRect l="-1410" t="-1124" r="-282" b="-129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EC981CE0-FA81-47C6-B56E-5C7CD1250D73}"/>
              </a:ext>
            </a:extLst>
          </p:cNvPr>
          <p:cNvSpPr txBox="1"/>
          <p:nvPr/>
        </p:nvSpPr>
        <p:spPr>
          <a:xfrm>
            <a:off x="3335441" y="5617608"/>
            <a:ext cx="251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matching function</a:t>
            </a:r>
            <a:endParaRPr lang="zh-TW" altLang="en-US" b="1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8074805-24C3-49B1-AAA1-A88FA69EF48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63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A69D17F-F654-4D95-AD2E-85011BB7E6D6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artika" panose="020B0502040204020203" pitchFamily="18" charset="0"/>
                <a:ea typeface="Kozuka Mincho Pro H" pitchFamily="18" charset="-128"/>
                <a:cs typeface="Kartika" panose="020B0502040204020203" pitchFamily="18" charset="0"/>
              </a:rPr>
              <a:t>Celebrity Detection</a:t>
            </a:r>
            <a:endParaRPr lang="zh-TW" altLang="en-US" sz="3200" b="1" dirty="0">
              <a:solidFill>
                <a:srgbClr val="002060"/>
              </a:solidFill>
              <a:latin typeface="Kartika" panose="020B0502040204020203" pitchFamily="18" charset="0"/>
              <a:ea typeface="Kozuka Mincho Pro H" pitchFamily="18" charset="-128"/>
              <a:cs typeface="Kartika" panose="020B0502040204020203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794B565-E067-4356-AB07-317C228101E8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19361C4B-2760-42DF-A3F8-438A1A304072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37D1D2-6701-4ECE-96DD-E1A8BFE277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DB42C6A-C06E-40DC-B4FD-6A05DB5F8348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D487DE9-D30F-4A06-8874-D29EAB58ECD7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BD196D0-68D3-41CF-9BE7-02426136FB3F}"/>
              </a:ext>
            </a:extLst>
          </p:cNvPr>
          <p:cNvSpPr/>
          <p:nvPr/>
        </p:nvSpPr>
        <p:spPr>
          <a:xfrm>
            <a:off x="21914" y="1357695"/>
            <a:ext cx="9144000" cy="2143313"/>
          </a:xfrm>
          <a:prstGeom prst="rect">
            <a:avLst/>
          </a:prstGeom>
          <a:solidFill>
            <a:srgbClr val="E3F3F9"/>
          </a:solidFill>
          <a:ln>
            <a:solidFill>
              <a:srgbClr val="E3F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1087A32-BF24-438F-824C-3936D8F499B6}"/>
              </a:ext>
            </a:extLst>
          </p:cNvPr>
          <p:cNvGrpSpPr/>
          <p:nvPr/>
        </p:nvGrpSpPr>
        <p:grpSpPr>
          <a:xfrm>
            <a:off x="800823" y="1708839"/>
            <a:ext cx="1177995" cy="1177995"/>
            <a:chOff x="4327284" y="1181568"/>
            <a:chExt cx="1177995" cy="1177995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8956929-EFB4-4453-A808-18F0A88334F1}"/>
                </a:ext>
              </a:extLst>
            </p:cNvPr>
            <p:cNvSpPr/>
            <p:nvPr/>
          </p:nvSpPr>
          <p:spPr>
            <a:xfrm>
              <a:off x="4327284" y="1181568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4437129-FCFA-4251-AD40-26B70415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865" y="1404339"/>
              <a:ext cx="732452" cy="73245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B34B6B6-C5A5-4CE4-9957-067DE8627764}"/>
              </a:ext>
            </a:extLst>
          </p:cNvPr>
          <p:cNvGrpSpPr/>
          <p:nvPr/>
        </p:nvGrpSpPr>
        <p:grpSpPr>
          <a:xfrm>
            <a:off x="2859423" y="1708839"/>
            <a:ext cx="1177995" cy="1177995"/>
            <a:chOff x="5380102" y="2643602"/>
            <a:chExt cx="1177995" cy="1177995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E3125BF5-84C9-43D2-B3BF-B475C44CDAC6}"/>
                </a:ext>
              </a:extLst>
            </p:cNvPr>
            <p:cNvSpPr/>
            <p:nvPr/>
          </p:nvSpPr>
          <p:spPr>
            <a:xfrm>
              <a:off x="5380102" y="2643602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CA1D26BA-C72B-4E83-80EC-B3E124EEF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43" b="90000" l="10000" r="93308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79676" y2="6136"/>
                          <a14:foregroundMark x1="93086" y1="18215" x2="93077" y2="19784"/>
                          <a14:foregroundMark x1="93123" y1="11907" x2="93106" y2="14869"/>
                          <a14:foregroundMark x1="93154" y1="6403" x2="93150" y2="7072"/>
                          <a14:foregroundMark x1="91154" y1="6043" x2="93308" y2="6043"/>
                          <a14:foregroundMark x1="78615" y1="10863" x2="80154" y2="11799"/>
                          <a14:foregroundMark x1="83154" y1="16475" x2="89462" y2="15612"/>
                          <a14:foregroundMark x1="84308" y1="18058" x2="88846" y2="16475"/>
                          <a14:foregroundMark x1="83538" y1="17914" x2="89385" y2="16619"/>
                          <a14:foregroundMark x1="88769" y1="17410" x2="90538" y2="15324"/>
                          <a14:foregroundMark x1="83077" y1="17410" x2="90154" y2="15755"/>
                          <a14:foregroundMark x1="78769" y1="17914" x2="79469" y2="18469"/>
                          <a14:foregroundMark x1="79077" y1="6475" x2="79154" y2="8129"/>
                          <a14:foregroundMark x1="78923" y1="18777" x2="79000" y2="19712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  <a14:backgroundMark x1="81049" y1="6644" x2="81846" y2="6691"/>
                          <a14:backgroundMark x1="78385" y1="6043" x2="78385" y2="6043"/>
                          <a14:backgroundMark x1="78462" y1="5971" x2="78462" y2="5971"/>
                          <a14:backgroundMark x1="83385" y1="6547" x2="83385" y2="6547"/>
                          <a14:backgroundMark x1="82000" y1="6115" x2="90615" y2="7338"/>
                          <a14:backgroundMark x1="90824" y1="7591" x2="93538" y2="9784"/>
                          <a14:backgroundMark x1="92000" y1="10432" x2="95692" y2="10288"/>
                          <a14:backgroundMark x1="78462" y1="10791" x2="78462" y2="10791"/>
                          <a14:backgroundMark x1="78538" y1="11007" x2="78538" y2="11007"/>
                          <a14:backgroundMark x1="78692" y1="15468" x2="79692" y2="17266"/>
                          <a14:backgroundMark x1="81665" y1="19638" x2="81846" y2="19856"/>
                          <a14:backgroundMark x1="89815" y1="16994" x2="92154" y2="16475"/>
                          <a14:backgroundMark x1="92154" y1="16475" x2="91077" y2="17554"/>
                          <a14:backgroundMark x1="92769" y1="15612" x2="93077" y2="16835"/>
                          <a14:backgroundMark x1="93154" y1="15468" x2="93154" y2="15468"/>
                          <a14:backgroundMark x1="93000" y1="15396" x2="93000" y2="15396"/>
                          <a14:backgroundMark x1="93000" y1="15396" x2="93000" y2="15396"/>
                          <a14:backgroundMark x1="92615" y1="15396" x2="92923" y2="15755"/>
                          <a14:backgroundMark x1="93077" y1="17122" x2="93077" y2="17122"/>
                          <a14:backgroundMark x1="93077" y1="17122" x2="93077" y2="17122"/>
                          <a14:backgroundMark x1="93077" y1="17122" x2="93308" y2="16763"/>
                          <a14:backgroundMark x1="83297" y1="19724" x2="82000" y2="19856"/>
                          <a14:backgroundMark x1="89077" y1="19137" x2="83389" y2="19715"/>
                          <a14:backgroundMark x1="88846" y1="19568" x2="92385" y2="19281"/>
                          <a14:backgroundMark x1="79462" y1="18738" x2="79462" y2="17986"/>
                          <a14:backgroundMark x1="79538" y1="18417" x2="80000" y2="188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67" t="4200" r="5692" b="79000"/>
            <a:stretch/>
          </p:blipFill>
          <p:spPr>
            <a:xfrm>
              <a:off x="5543435" y="2754690"/>
              <a:ext cx="866838" cy="92462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3428C29-797D-432C-B227-A4C3CB4DD246}"/>
              </a:ext>
            </a:extLst>
          </p:cNvPr>
          <p:cNvGrpSpPr/>
          <p:nvPr/>
        </p:nvGrpSpPr>
        <p:grpSpPr>
          <a:xfrm>
            <a:off x="4932040" y="1700808"/>
            <a:ext cx="1204688" cy="1178553"/>
            <a:chOff x="5508930" y="4226814"/>
            <a:chExt cx="1204688" cy="1178553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36F0471B-1D77-4941-9E0F-705212AD8F88}"/>
                </a:ext>
              </a:extLst>
            </p:cNvPr>
            <p:cNvSpPr/>
            <p:nvPr/>
          </p:nvSpPr>
          <p:spPr>
            <a:xfrm>
              <a:off x="5508930" y="4226814"/>
              <a:ext cx="1204688" cy="1178553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2E740AA-4DD5-43BA-B638-58F093E24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15" b="90000" l="10000" r="93154">
                          <a14:foregroundMark x1="37692" y1="50432" x2="37692" y2="50432"/>
                          <a14:foregroundMark x1="37846" y1="50432" x2="40385" y2="51727"/>
                          <a14:foregroundMark x1="40231" y1="51511" x2="43692" y2="55612"/>
                          <a14:foregroundMark x1="43692" y1="55612" x2="43308" y2="58993"/>
                          <a14:foregroundMark x1="43000" y1="61511" x2="39692" y2="65252"/>
                          <a14:foregroundMark x1="36846" y1="65899" x2="39231" y2="65612"/>
                          <a14:foregroundMark x1="34077" y1="63525" x2="36692" y2="65468"/>
                          <a14:foregroundMark x1="31462" y1="58345" x2="34154" y2="63597"/>
                          <a14:foregroundMark x1="32000" y1="55468" x2="33000" y2="58705"/>
                          <a14:foregroundMark x1="33176" y1="53022" x2="32231" y2="55468"/>
                          <a14:foregroundMark x1="33399" y1="52446" x2="33176" y2="53022"/>
                          <a14:foregroundMark x1="33538" y1="52086" x2="33399" y2="52446"/>
                          <a14:foregroundMark x1="33692" y1="52158" x2="38077" y2="50576"/>
                          <a14:foregroundMark x1="33462" y1="52950" x2="41231" y2="52806"/>
                          <a14:foregroundMark x1="41231" y1="52806" x2="34769" y2="56763"/>
                          <a14:foregroundMark x1="34769" y1="56763" x2="40385" y2="58489"/>
                          <a14:foregroundMark x1="34231" y1="57626" x2="38231" y2="61439"/>
                          <a14:foregroundMark x1="38692" y1="52734" x2="38692" y2="52734"/>
                          <a14:foregroundMark x1="38769" y1="52590" x2="38385" y2="53525"/>
                          <a14:foregroundMark x1="38385" y1="53525" x2="38769" y2="52590"/>
                          <a14:foregroundMark x1="42385" y1="52878" x2="40154" y2="54676"/>
                          <a14:foregroundMark x1="78615" y1="6115" x2="93154" y2="6403"/>
                          <a14:foregroundMark x1="93154" y1="6403" x2="93077" y2="19784"/>
                          <a14:foregroundMark x1="79385" y1="20000" x2="87000" y2="19281"/>
                          <a14:foregroundMark x1="87000" y1="19281" x2="91462" y2="19712"/>
                          <a14:foregroundMark x1="80077" y1="19568" x2="91769" y2="19928"/>
                          <a14:backgroundMark x1="33231" y1="52446" x2="33231" y2="52446"/>
                          <a14:backgroundMark x1="33231" y1="52662" x2="33231" y2="52662"/>
                          <a14:backgroundMark x1="33154" y1="53022" x2="33154" y2="53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2" t="49349" r="53970" b="33851"/>
            <a:stretch/>
          </p:blipFill>
          <p:spPr>
            <a:xfrm>
              <a:off x="5671646" y="4301111"/>
              <a:ext cx="866838" cy="99067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F2E1DAA-887F-4305-A2D4-6747ED0ECCC0}"/>
              </a:ext>
            </a:extLst>
          </p:cNvPr>
          <p:cNvGrpSpPr/>
          <p:nvPr/>
        </p:nvGrpSpPr>
        <p:grpSpPr>
          <a:xfrm>
            <a:off x="7169855" y="1681442"/>
            <a:ext cx="1177995" cy="1177995"/>
            <a:chOff x="4841310" y="5566724"/>
            <a:chExt cx="1177995" cy="1177995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E60E7B0-FD82-4822-8775-DFF3A55E2815}"/>
                </a:ext>
              </a:extLst>
            </p:cNvPr>
            <p:cNvSpPr/>
            <p:nvPr/>
          </p:nvSpPr>
          <p:spPr>
            <a:xfrm>
              <a:off x="4841310" y="5566724"/>
              <a:ext cx="1177995" cy="1177995"/>
            </a:xfrm>
            <a:prstGeom prst="ellipse">
              <a:avLst/>
            </a:prstGeom>
            <a:noFill/>
            <a:ln w="38100" cmpd="sng">
              <a:solidFill>
                <a:srgbClr val="258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CF106A9-F2B5-462E-8384-7664B9A6A749}"/>
                </a:ext>
              </a:extLst>
            </p:cNvPr>
            <p:cNvGrpSpPr/>
            <p:nvPr/>
          </p:nvGrpSpPr>
          <p:grpSpPr>
            <a:xfrm>
              <a:off x="4872038" y="5883500"/>
              <a:ext cx="1113292" cy="595036"/>
              <a:chOff x="4872038" y="5883500"/>
              <a:chExt cx="1113292" cy="595036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ECBFC95D-91C3-4D08-AD59-A4BA2D6A0D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50" b="28161"/>
              <a:stretch/>
            </p:blipFill>
            <p:spPr>
              <a:xfrm>
                <a:off x="4872038" y="5883500"/>
                <a:ext cx="1113292" cy="59503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983FB41-E008-4280-88A2-5627027B9705}"/>
                  </a:ext>
                </a:extLst>
              </p:cNvPr>
              <p:cNvSpPr/>
              <p:nvPr/>
            </p:nvSpPr>
            <p:spPr>
              <a:xfrm rot="20898390">
                <a:off x="4988792" y="6255257"/>
                <a:ext cx="923393" cy="208296"/>
              </a:xfrm>
              <a:prstGeom prst="rect">
                <a:avLst/>
              </a:prstGeom>
              <a:noFill/>
              <a:ln w="38100">
                <a:solidFill>
                  <a:srgbClr val="2589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dirty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SUCCESS</a:t>
                </a:r>
                <a:endParaRPr lang="zh-TW" altLang="en-US" sz="900" dirty="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862AC3C5-C750-4E6D-A485-10D1462B9B15}"/>
              </a:ext>
            </a:extLst>
          </p:cNvPr>
          <p:cNvSpPr/>
          <p:nvPr/>
        </p:nvSpPr>
        <p:spPr>
          <a:xfrm>
            <a:off x="2291373" y="2297837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4A620AE7-938B-4139-8D81-6A80A5794295}"/>
              </a:ext>
            </a:extLst>
          </p:cNvPr>
          <p:cNvSpPr/>
          <p:nvPr/>
        </p:nvSpPr>
        <p:spPr>
          <a:xfrm>
            <a:off x="4359317" y="2297837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EB22F072-F032-47EB-AC42-E808EE0D5F40}"/>
              </a:ext>
            </a:extLst>
          </p:cNvPr>
          <p:cNvSpPr/>
          <p:nvPr/>
        </p:nvSpPr>
        <p:spPr>
          <a:xfrm>
            <a:off x="6525544" y="2311298"/>
            <a:ext cx="255495" cy="233343"/>
          </a:xfrm>
          <a:prstGeom prst="rightArrow">
            <a:avLst/>
          </a:prstGeom>
          <a:solidFill>
            <a:srgbClr val="F5A186"/>
          </a:solidFill>
          <a:ln>
            <a:solidFill>
              <a:srgbClr val="F5A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DE7E8C-2581-43D3-BE25-F250D6E2AD23}"/>
              </a:ext>
            </a:extLst>
          </p:cNvPr>
          <p:cNvSpPr txBox="1"/>
          <p:nvPr/>
        </p:nvSpPr>
        <p:spPr>
          <a:xfrm>
            <a:off x="2879006" y="2982400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COUNTING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DDAD368-84A3-447C-AA8F-07C11E58156F}"/>
              </a:ext>
            </a:extLst>
          </p:cNvPr>
          <p:cNvSpPr txBox="1"/>
          <p:nvPr/>
        </p:nvSpPr>
        <p:spPr>
          <a:xfrm>
            <a:off x="4958449" y="2964200"/>
            <a:ext cx="21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EXTRATING</a:t>
            </a:r>
            <a:endParaRPr lang="zh-TW" altLang="en-US" b="1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DAA21C4-C9A2-42F5-9814-44F7A38545F8}"/>
              </a:ext>
            </a:extLst>
          </p:cNvPr>
          <p:cNvSpPr/>
          <p:nvPr/>
        </p:nvSpPr>
        <p:spPr>
          <a:xfrm>
            <a:off x="7177842" y="2964200"/>
            <a:ext cx="124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9A039E-7F03-4441-ACE7-E41A6E1D39C1}"/>
              </a:ext>
            </a:extLst>
          </p:cNvPr>
          <p:cNvSpPr/>
          <p:nvPr/>
        </p:nvSpPr>
        <p:spPr>
          <a:xfrm>
            <a:off x="7044580" y="1576870"/>
            <a:ext cx="1406435" cy="1794505"/>
          </a:xfrm>
          <a:prstGeom prst="rect">
            <a:avLst/>
          </a:prstGeom>
          <a:noFill/>
          <a:ln>
            <a:solidFill>
              <a:srgbClr val="E19D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9F1D7B-E7F6-49FB-A086-5D3E9F7BC6F5}"/>
              </a:ext>
            </a:extLst>
          </p:cNvPr>
          <p:cNvSpPr txBox="1"/>
          <p:nvPr/>
        </p:nvSpPr>
        <p:spPr>
          <a:xfrm>
            <a:off x="572474" y="2970693"/>
            <a:ext cx="161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WEB CRAWLER</a:t>
            </a:r>
            <a:endParaRPr lang="zh-TW" altLang="en-US" b="1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8074805-24C3-49B1-AAA1-A88FA69EF4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100" t="34764" r="22438" b="14755"/>
          <a:stretch/>
        </p:blipFill>
        <p:spPr>
          <a:xfrm>
            <a:off x="6785613" y="-69831"/>
            <a:ext cx="2353406" cy="1438296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2FA80196-2E13-4F69-9425-FF158746880C}"/>
              </a:ext>
            </a:extLst>
          </p:cNvPr>
          <p:cNvSpPr/>
          <p:nvPr/>
        </p:nvSpPr>
        <p:spPr>
          <a:xfrm>
            <a:off x="5334811" y="3783189"/>
            <a:ext cx="288032" cy="306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F8E14BE-CF48-425A-A1DE-8F7900727764}"/>
              </a:ext>
            </a:extLst>
          </p:cNvPr>
          <p:cNvSpPr txBox="1"/>
          <p:nvPr/>
        </p:nvSpPr>
        <p:spPr>
          <a:xfrm>
            <a:off x="3748555" y="6236964"/>
            <a:ext cx="251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Result analyzing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8F00057-1312-4395-9B2A-EAC26A270241}"/>
              </a:ext>
            </a:extLst>
          </p:cNvPr>
          <p:cNvCxnSpPr>
            <a:cxnSpLocks/>
          </p:cNvCxnSpPr>
          <p:nvPr/>
        </p:nvCxnSpPr>
        <p:spPr>
          <a:xfrm>
            <a:off x="3866105" y="5013176"/>
            <a:ext cx="1403906" cy="0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8C1599A6-A0D6-43FF-B5F2-B3A188DC0B51}"/>
              </a:ext>
            </a:extLst>
          </p:cNvPr>
          <p:cNvSpPr/>
          <p:nvPr/>
        </p:nvSpPr>
        <p:spPr>
          <a:xfrm>
            <a:off x="3942822" y="4618562"/>
            <a:ext cx="124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MATCHING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BF59A5-9A7A-4F85-BAA5-CE35724D71F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7" t="18231" r="32888" b="32281"/>
          <a:stretch/>
        </p:blipFill>
        <p:spPr>
          <a:xfrm>
            <a:off x="1660187" y="3860472"/>
            <a:ext cx="2142000" cy="22331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793D85-221E-4052-A5E2-820371AAC4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1714" r="24270" b="55250"/>
          <a:stretch/>
        </p:blipFill>
        <p:spPr>
          <a:xfrm>
            <a:off x="5421921" y="3863863"/>
            <a:ext cx="2269139" cy="21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9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977839"/>
            <a:ext cx="9144000" cy="3434532"/>
          </a:xfrm>
          <a:prstGeom prst="rect">
            <a:avLst/>
          </a:prstGeom>
          <a:solidFill>
            <a:srgbClr val="E4EAF6"/>
          </a:solidFill>
          <a:ln>
            <a:solidFill>
              <a:srgbClr val="E4E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327070" y="4765948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APP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14" name="圖片 1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35068" r="55094" b="21538"/>
          <a:stretch/>
        </p:blipFill>
        <p:spPr>
          <a:xfrm>
            <a:off x="3657707" y="5339726"/>
            <a:ext cx="854860" cy="868541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628602" y="6208267"/>
            <a:ext cx="913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database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pic>
        <p:nvPicPr>
          <p:cNvPr id="16" name="圖片 15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2" t="30635" r="6726" b="22174"/>
          <a:stretch/>
        </p:blipFill>
        <p:spPr>
          <a:xfrm>
            <a:off x="4762580" y="5310236"/>
            <a:ext cx="806014" cy="860148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709052" y="619981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algorithm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53300" y="4765948"/>
            <a:ext cx="678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server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04575" y="4701554"/>
            <a:ext cx="2176338" cy="188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93138" y="4701554"/>
            <a:ext cx="2176338" cy="188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65" y="5428783"/>
            <a:ext cx="360040" cy="40118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78" y="4994363"/>
            <a:ext cx="1115940" cy="111594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6625569" y="6214182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kiosk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668344" y="6199810"/>
            <a:ext cx="139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Door unlocked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pic>
        <p:nvPicPr>
          <p:cNvPr id="27" name="圖片 2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01" y="5478973"/>
            <a:ext cx="360040" cy="40118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9"/>
          <a:stretch/>
        </p:blipFill>
        <p:spPr>
          <a:xfrm>
            <a:off x="379522" y="1528869"/>
            <a:ext cx="2581047" cy="243162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30" y="1528869"/>
            <a:ext cx="2431628" cy="2431628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53999" y="3992694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Upload Images</a:t>
            </a:r>
            <a:endParaRPr lang="zh-TW" altLang="en-US" b="1" dirty="0">
              <a:latin typeface="Droid Serif" pitchFamily="18" charset="0"/>
              <a:ea typeface="Malgun Gothic" pitchFamily="34" charset="-127"/>
              <a:cs typeface="Droid Serif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659635" y="399544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AI computation</a:t>
            </a:r>
            <a:endParaRPr lang="zh-TW" altLang="en-US" b="1" dirty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382838-EDFE-4558-9AEB-48984E253F44}"/>
              </a:ext>
            </a:extLst>
          </p:cNvPr>
          <p:cNvGrpSpPr/>
          <p:nvPr/>
        </p:nvGrpSpPr>
        <p:grpSpPr>
          <a:xfrm>
            <a:off x="6286118" y="1560811"/>
            <a:ext cx="2687003" cy="2431628"/>
            <a:chOff x="6286118" y="1560811"/>
            <a:chExt cx="2687003" cy="243162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AE0B8CE-FF27-49CE-AD64-13471F355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1" t="3996" r="12921" b="5105"/>
            <a:stretch/>
          </p:blipFill>
          <p:spPr>
            <a:xfrm>
              <a:off x="6286118" y="1560811"/>
              <a:ext cx="2687003" cy="243162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13C0386-A3C0-410B-A907-89EEB7694FE4}"/>
                </a:ext>
              </a:extLst>
            </p:cNvPr>
            <p:cNvSpPr/>
            <p:nvPr/>
          </p:nvSpPr>
          <p:spPr>
            <a:xfrm>
              <a:off x="8388423" y="3501008"/>
              <a:ext cx="444295" cy="296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4146315-7429-4878-8F64-EEF6819F496D}"/>
                </a:ext>
              </a:extLst>
            </p:cNvPr>
            <p:cNvSpPr/>
            <p:nvPr/>
          </p:nvSpPr>
          <p:spPr>
            <a:xfrm>
              <a:off x="8659160" y="3342640"/>
              <a:ext cx="292360" cy="455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BF28983-953C-47DB-B37B-B793DD49E144}"/>
              </a:ext>
            </a:extLst>
          </p:cNvPr>
          <p:cNvSpPr/>
          <p:nvPr/>
        </p:nvSpPr>
        <p:spPr>
          <a:xfrm>
            <a:off x="5993333" y="5454219"/>
            <a:ext cx="375961" cy="540435"/>
          </a:xfrm>
          <a:prstGeom prst="roundRect">
            <a:avLst/>
          </a:prstGeom>
          <a:noFill/>
          <a:ln w="57150">
            <a:solidFill>
              <a:srgbClr val="E19D9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3087479-A712-4FF5-ACDD-0D62966F42A9}"/>
              </a:ext>
            </a:extLst>
          </p:cNvPr>
          <p:cNvGrpSpPr/>
          <p:nvPr/>
        </p:nvGrpSpPr>
        <p:grpSpPr>
          <a:xfrm>
            <a:off x="6577265" y="4881613"/>
            <a:ext cx="663957" cy="1298889"/>
            <a:chOff x="6577265" y="4881613"/>
            <a:chExt cx="663957" cy="129888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4A9F83A-387A-400E-B354-7BC94468DEFF}"/>
                </a:ext>
              </a:extLst>
            </p:cNvPr>
            <p:cNvSpPr/>
            <p:nvPr/>
          </p:nvSpPr>
          <p:spPr>
            <a:xfrm>
              <a:off x="6853143" y="5969788"/>
              <a:ext cx="112199" cy="2107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5CECB45A-A8CA-47C8-B10A-0D62F1BD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265" y="4881613"/>
              <a:ext cx="663957" cy="1115941"/>
            </a:xfrm>
            <a:prstGeom prst="rect">
              <a:avLst/>
            </a:prstGeom>
          </p:spPr>
        </p:pic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48D731-BB3D-4620-8132-D6AE5BCB6666}"/>
              </a:ext>
            </a:extLst>
          </p:cNvPr>
          <p:cNvSpPr txBox="1"/>
          <p:nvPr/>
        </p:nvSpPr>
        <p:spPr>
          <a:xfrm>
            <a:off x="1844733" y="331796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Web service</a:t>
            </a:r>
            <a:endParaRPr lang="zh-TW" altLang="en-US" sz="3200" b="1" dirty="0">
              <a:solidFill>
                <a:srgbClr val="00206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AADA6CE-FD6E-47E0-B6CF-4A1EEC647CF3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6BC9EBC0-B683-4CEB-84AD-C282AD85B792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4599E1F4-4DBC-4D79-9655-5D1A867294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E514201-24C7-43A4-988C-06812F30A045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AE8DA809-65CC-4339-8D80-4E26914E7270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FB203D7-FEF5-4B3B-A2E3-F621CA83FF3E}"/>
              </a:ext>
            </a:extLst>
          </p:cNvPr>
          <p:cNvSpPr txBox="1"/>
          <p:nvPr/>
        </p:nvSpPr>
        <p:spPr>
          <a:xfrm>
            <a:off x="6529798" y="401848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Door management</a:t>
            </a:r>
            <a:endParaRPr lang="zh-TW" altLang="en-US" b="1" dirty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EA0FFF7-992A-4570-B162-52ECF137EA9C}"/>
              </a:ext>
            </a:extLst>
          </p:cNvPr>
          <p:cNvSpPr txBox="1"/>
          <p:nvPr/>
        </p:nvSpPr>
        <p:spPr>
          <a:xfrm>
            <a:off x="1168158" y="6204876"/>
            <a:ext cx="810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android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49" name="Picture 2" descr="C:\Users\user\Pictures\icon\images.png">
            <a:extLst>
              <a:ext uri="{FF2B5EF4-FFF2-40B4-BE49-F238E27FC236}">
                <a16:creationId xmlns:a16="http://schemas.microsoft.com/office/drawing/2014/main" id="{F88898C3-6B29-419D-A96F-055452631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8" r="16746"/>
          <a:stretch/>
        </p:blipFill>
        <p:spPr bwMode="auto">
          <a:xfrm>
            <a:off x="1244016" y="5125513"/>
            <a:ext cx="658762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51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030DF7F-0A42-4A70-8DAF-EFC48C43DA17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Web Service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113636-6E4C-44D3-A09B-193EC6F27019}"/>
              </a:ext>
            </a:extLst>
          </p:cNvPr>
          <p:cNvSpPr/>
          <p:nvPr/>
        </p:nvSpPr>
        <p:spPr>
          <a:xfrm>
            <a:off x="0" y="1596515"/>
            <a:ext cx="9144000" cy="5288869"/>
          </a:xfrm>
          <a:prstGeom prst="rect">
            <a:avLst/>
          </a:prstGeom>
          <a:solidFill>
            <a:srgbClr val="F3EEED"/>
          </a:solidFill>
          <a:ln>
            <a:solidFill>
              <a:srgbClr val="F3E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817E466-5135-40F1-811A-5E2EA7C56C4E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7F9D0E90-D318-4AA0-853F-E96F9C1CB86A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74A37F93-2406-4D35-85F2-B509E5D66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2CA18AE-3137-4392-9ECE-27EB2316E975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75F6167-7DFD-4067-A2E2-2B3276FE946F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D365A9E8-A1F2-41AF-8C38-6968F233BD26}"/>
              </a:ext>
            </a:extLst>
          </p:cNvPr>
          <p:cNvGrpSpPr/>
          <p:nvPr/>
        </p:nvGrpSpPr>
        <p:grpSpPr>
          <a:xfrm>
            <a:off x="62766" y="1692109"/>
            <a:ext cx="1385148" cy="1405398"/>
            <a:chOff x="62996" y="1692459"/>
            <a:chExt cx="1385148" cy="140539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0E199BB-40BB-4F4A-B441-E54B75389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34" r="6330" b="28159"/>
            <a:stretch/>
          </p:blipFill>
          <p:spPr>
            <a:xfrm>
              <a:off x="62996" y="1692459"/>
              <a:ext cx="1385148" cy="865718"/>
            </a:xfrm>
            <a:prstGeom prst="rect">
              <a:avLst/>
            </a:prstGeom>
          </p:spPr>
        </p:pic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4A9CE02B-8C3D-480B-B4E0-453E6EBADB7E}"/>
                </a:ext>
              </a:extLst>
            </p:cNvPr>
            <p:cNvSpPr txBox="1"/>
            <p:nvPr/>
          </p:nvSpPr>
          <p:spPr>
            <a:xfrm>
              <a:off x="550888" y="2728525"/>
              <a:ext cx="794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Client</a:t>
              </a:r>
              <a:endParaRPr lang="zh-TW" altLang="en-US" b="1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B105894-A0CA-4BE9-94E2-4A5521DFFBC2}"/>
              </a:ext>
            </a:extLst>
          </p:cNvPr>
          <p:cNvGrpSpPr/>
          <p:nvPr/>
        </p:nvGrpSpPr>
        <p:grpSpPr>
          <a:xfrm>
            <a:off x="2895827" y="1675326"/>
            <a:ext cx="1400154" cy="1698612"/>
            <a:chOff x="1816558" y="1676244"/>
            <a:chExt cx="1400154" cy="169861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B65C3D7-16A0-4524-BA63-256A61A22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63" t="27661" r="24374" b="26140"/>
            <a:stretch/>
          </p:blipFill>
          <p:spPr>
            <a:xfrm>
              <a:off x="1874846" y="1676244"/>
              <a:ext cx="1152128" cy="1102035"/>
            </a:xfrm>
            <a:prstGeom prst="rect">
              <a:avLst/>
            </a:prstGeom>
          </p:spPr>
        </p:pic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9DEEADA7-75F4-4191-BBFB-87F92317C494}"/>
                </a:ext>
              </a:extLst>
            </p:cNvPr>
            <p:cNvSpPr txBox="1"/>
            <p:nvPr/>
          </p:nvSpPr>
          <p:spPr>
            <a:xfrm>
              <a:off x="1816558" y="2728525"/>
              <a:ext cx="1400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Web server</a:t>
              </a:r>
            </a:p>
            <a:p>
              <a:pPr algn="ctr"/>
              <a:r>
                <a:rPr lang="en-US" altLang="zh-TW" b="1" dirty="0"/>
                <a:t>(IIS)</a:t>
              </a:r>
              <a:endParaRPr lang="zh-TW" altLang="en-US" b="1" dirty="0"/>
            </a:p>
          </p:txBody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8867C74-8502-4434-B2D4-BD25380E94CD}"/>
              </a:ext>
            </a:extLst>
          </p:cNvPr>
          <p:cNvSpPr txBox="1"/>
          <p:nvPr/>
        </p:nvSpPr>
        <p:spPr>
          <a:xfrm>
            <a:off x="1462829" y="4089442"/>
            <a:ext cx="1469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Controller</a:t>
            </a:r>
            <a:endParaRPr lang="zh-TW" altLang="en-US" sz="2400" b="1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50398D3-0DC2-4B63-86E1-CDC0C1AE1C92}"/>
              </a:ext>
            </a:extLst>
          </p:cNvPr>
          <p:cNvGrpSpPr/>
          <p:nvPr/>
        </p:nvGrpSpPr>
        <p:grpSpPr>
          <a:xfrm>
            <a:off x="1423986" y="3563901"/>
            <a:ext cx="1547021" cy="1547021"/>
            <a:chOff x="1070358" y="3200636"/>
            <a:chExt cx="1547023" cy="1547023"/>
          </a:xfrm>
          <a:solidFill>
            <a:srgbClr val="FBD1D2"/>
          </a:solidFill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FB0E860-3BFC-484D-92FF-A1E3BC7F9220}"/>
                </a:ext>
              </a:extLst>
            </p:cNvPr>
            <p:cNvSpPr/>
            <p:nvPr/>
          </p:nvSpPr>
          <p:spPr>
            <a:xfrm>
              <a:off x="1070358" y="3200636"/>
              <a:ext cx="1547023" cy="1547023"/>
            </a:xfrm>
            <a:prstGeom prst="ellipse">
              <a:avLst/>
            </a:prstGeom>
            <a:grpFill/>
            <a:ln>
              <a:solidFill>
                <a:srgbClr val="FBD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dirty="0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8CBBC3B-210B-48BF-AC08-3D44599F835F}"/>
                </a:ext>
              </a:extLst>
            </p:cNvPr>
            <p:cNvSpPr txBox="1"/>
            <p:nvPr/>
          </p:nvSpPr>
          <p:spPr>
            <a:xfrm>
              <a:off x="1469571" y="3758555"/>
              <a:ext cx="876269" cy="461666"/>
            </a:xfrm>
            <a:prstGeom prst="rect">
              <a:avLst/>
            </a:prstGeom>
            <a:grpFill/>
            <a:ln>
              <a:solidFill>
                <a:srgbClr val="FBD1D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8E6860"/>
                  </a:solidFill>
                </a:rPr>
                <a:t>View</a:t>
              </a:r>
              <a:endParaRPr lang="zh-TW" altLang="en-US" sz="2400" b="1" dirty="0">
                <a:solidFill>
                  <a:srgbClr val="8E6860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1FC10D6-984F-4EE3-BDD7-6B7C201C25A0}"/>
              </a:ext>
            </a:extLst>
          </p:cNvPr>
          <p:cNvGrpSpPr/>
          <p:nvPr/>
        </p:nvGrpSpPr>
        <p:grpSpPr>
          <a:xfrm>
            <a:off x="3858476" y="3545305"/>
            <a:ext cx="1582266" cy="1582266"/>
            <a:chOff x="3504848" y="3196289"/>
            <a:chExt cx="1582266" cy="1582266"/>
          </a:xfrm>
          <a:solidFill>
            <a:srgbClr val="F8DEEB"/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83AC3D66-6C3B-4020-93C2-C57F1B0CAFEF}"/>
                </a:ext>
              </a:extLst>
            </p:cNvPr>
            <p:cNvSpPr/>
            <p:nvPr/>
          </p:nvSpPr>
          <p:spPr>
            <a:xfrm>
              <a:off x="3504848" y="3196289"/>
              <a:ext cx="1582266" cy="1582266"/>
            </a:xfrm>
            <a:prstGeom prst="ellipse">
              <a:avLst/>
            </a:prstGeom>
            <a:grpFill/>
            <a:ln>
              <a:solidFill>
                <a:srgbClr val="F8D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622A0D14-7904-49AD-BA1B-5D1BD4954FA5}"/>
                </a:ext>
              </a:extLst>
            </p:cNvPr>
            <p:cNvSpPr txBox="1"/>
            <p:nvPr/>
          </p:nvSpPr>
          <p:spPr>
            <a:xfrm>
              <a:off x="3572621" y="3754564"/>
              <a:ext cx="1490863" cy="461665"/>
            </a:xfrm>
            <a:prstGeom prst="rect">
              <a:avLst/>
            </a:prstGeom>
            <a:grpFill/>
            <a:ln>
              <a:solidFill>
                <a:srgbClr val="F8DEE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8E6860"/>
                  </a:solidFill>
                </a:rPr>
                <a:t>Controller</a:t>
              </a:r>
              <a:endParaRPr lang="zh-TW" altLang="en-US" sz="2400" b="1" dirty="0">
                <a:solidFill>
                  <a:srgbClr val="8E6860"/>
                </a:solidFill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D4F676A-FC33-4669-8296-AE388C5FB9BA}"/>
              </a:ext>
            </a:extLst>
          </p:cNvPr>
          <p:cNvGrpSpPr/>
          <p:nvPr/>
        </p:nvGrpSpPr>
        <p:grpSpPr>
          <a:xfrm>
            <a:off x="6328211" y="3563901"/>
            <a:ext cx="1582265" cy="1582265"/>
            <a:chOff x="5974583" y="3214885"/>
            <a:chExt cx="1582265" cy="1582265"/>
          </a:xfrm>
          <a:solidFill>
            <a:srgbClr val="F58F9D"/>
          </a:solidFill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5A20C8FC-0B81-4958-80BA-30BBB11AF6D2}"/>
                </a:ext>
              </a:extLst>
            </p:cNvPr>
            <p:cNvSpPr/>
            <p:nvPr/>
          </p:nvSpPr>
          <p:spPr>
            <a:xfrm>
              <a:off x="5974583" y="3214885"/>
              <a:ext cx="1582265" cy="1582265"/>
            </a:xfrm>
            <a:prstGeom prst="ellipse">
              <a:avLst/>
            </a:prstGeom>
            <a:grpFill/>
            <a:ln>
              <a:solidFill>
                <a:srgbClr val="F5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FA4F8022-5A05-4A2C-8E53-E74C8AA36E6E}"/>
                </a:ext>
              </a:extLst>
            </p:cNvPr>
            <p:cNvSpPr txBox="1"/>
            <p:nvPr/>
          </p:nvSpPr>
          <p:spPr>
            <a:xfrm>
              <a:off x="6261267" y="3774578"/>
              <a:ext cx="1008896" cy="461665"/>
            </a:xfrm>
            <a:prstGeom prst="rect">
              <a:avLst/>
            </a:prstGeom>
            <a:grpFill/>
            <a:ln>
              <a:solidFill>
                <a:srgbClr val="F58F9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8E6860"/>
                  </a:solidFill>
                </a:rPr>
                <a:t>Model</a:t>
              </a:r>
              <a:endParaRPr lang="zh-TW" altLang="en-US" sz="2400" b="1" dirty="0">
                <a:solidFill>
                  <a:srgbClr val="8E6860"/>
                </a:solidFill>
              </a:endParaRPr>
            </a:p>
          </p:txBody>
        </p:sp>
      </p:grp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4D7EE9E0-F15A-4D52-AC1F-0E5D4C2830C1}"/>
              </a:ext>
            </a:extLst>
          </p:cNvPr>
          <p:cNvCxnSpPr/>
          <p:nvPr/>
        </p:nvCxnSpPr>
        <p:spPr>
          <a:xfrm>
            <a:off x="1619672" y="2226343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4A1050B5-4F2E-46EF-A8AC-FFB1B895D12E}"/>
              </a:ext>
            </a:extLst>
          </p:cNvPr>
          <p:cNvCxnSpPr>
            <a:cxnSpLocks/>
          </p:cNvCxnSpPr>
          <p:nvPr/>
        </p:nvCxnSpPr>
        <p:spPr>
          <a:xfrm flipH="1">
            <a:off x="1619672" y="2348880"/>
            <a:ext cx="1152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88510B8-E7B9-4298-AF0E-77C2733DF4A2}"/>
              </a:ext>
            </a:extLst>
          </p:cNvPr>
          <p:cNvGrpSpPr/>
          <p:nvPr/>
        </p:nvGrpSpPr>
        <p:grpSpPr>
          <a:xfrm rot="3461350">
            <a:off x="3883207" y="2732526"/>
            <a:ext cx="946631" cy="80226"/>
            <a:chOff x="1619672" y="2226343"/>
            <a:chExt cx="1152128" cy="122537"/>
          </a:xfrm>
        </p:grpSpPr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F18D3E8E-7088-4B85-ACD3-363E686A8326}"/>
                </a:ext>
              </a:extLst>
            </p:cNvPr>
            <p:cNvCxnSpPr/>
            <p:nvPr/>
          </p:nvCxnSpPr>
          <p:spPr>
            <a:xfrm>
              <a:off x="1619672" y="2226343"/>
              <a:ext cx="11521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7A60C176-F952-4DFC-8FBA-D5EB7A6C9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9672" y="2348880"/>
              <a:ext cx="115212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3861BC25-C140-4319-A492-FB1D5A85A34B}"/>
              </a:ext>
            </a:extLst>
          </p:cNvPr>
          <p:cNvCxnSpPr>
            <a:cxnSpLocks/>
          </p:cNvCxnSpPr>
          <p:nvPr/>
        </p:nvCxnSpPr>
        <p:spPr>
          <a:xfrm flipH="1" flipV="1">
            <a:off x="3038780" y="4351758"/>
            <a:ext cx="697915" cy="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0DC00C5E-C23A-4D30-9D39-BE36857AFF3C}"/>
              </a:ext>
            </a:extLst>
          </p:cNvPr>
          <p:cNvCxnSpPr>
            <a:cxnSpLocks/>
          </p:cNvCxnSpPr>
          <p:nvPr/>
        </p:nvCxnSpPr>
        <p:spPr>
          <a:xfrm>
            <a:off x="5560454" y="4354426"/>
            <a:ext cx="6973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37AC2D30-A383-4D5D-81E1-FEB81F9F3FBB}"/>
              </a:ext>
            </a:extLst>
          </p:cNvPr>
          <p:cNvCxnSpPr>
            <a:cxnSpLocks/>
          </p:cNvCxnSpPr>
          <p:nvPr/>
        </p:nvCxnSpPr>
        <p:spPr>
          <a:xfrm>
            <a:off x="7139711" y="5215285"/>
            <a:ext cx="0" cy="2295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BF30C6E7-F78C-430A-B811-FAD6035A20B1}"/>
              </a:ext>
            </a:extLst>
          </p:cNvPr>
          <p:cNvGrpSpPr/>
          <p:nvPr/>
        </p:nvGrpSpPr>
        <p:grpSpPr>
          <a:xfrm>
            <a:off x="6614895" y="5467376"/>
            <a:ext cx="1400154" cy="1295530"/>
            <a:chOff x="6614895" y="5467376"/>
            <a:chExt cx="1400154" cy="129553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348ACD6-A656-46FA-B0AB-3D58BC20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477" y="5467376"/>
              <a:ext cx="1049632" cy="1049632"/>
            </a:xfrm>
            <a:prstGeom prst="rect">
              <a:avLst/>
            </a:prstGeom>
          </p:spPr>
        </p:pic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412E6C37-781E-4A5C-8F1D-BFA1135DE0FB}"/>
                </a:ext>
              </a:extLst>
            </p:cNvPr>
            <p:cNvSpPr txBox="1"/>
            <p:nvPr/>
          </p:nvSpPr>
          <p:spPr>
            <a:xfrm>
              <a:off x="6614895" y="6393574"/>
              <a:ext cx="1400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Database</a:t>
              </a:r>
              <a:endParaRPr lang="zh-TW" altLang="en-US" b="1" dirty="0"/>
            </a:p>
          </p:txBody>
        </p:sp>
      </p:grpSp>
      <p:pic>
        <p:nvPicPr>
          <p:cNvPr id="80" name="圖片 79">
            <a:extLst>
              <a:ext uri="{FF2B5EF4-FFF2-40B4-BE49-F238E27FC236}">
                <a16:creationId xmlns:a16="http://schemas.microsoft.com/office/drawing/2014/main" id="{2DB5BA2D-32C9-4141-98E3-5D62C5C329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9" r="-150" b="23008"/>
          <a:stretch/>
        </p:blipFill>
        <p:spPr>
          <a:xfrm>
            <a:off x="1497482" y="5529931"/>
            <a:ext cx="1527699" cy="838256"/>
          </a:xfrm>
          <a:prstGeom prst="rect">
            <a:avLst/>
          </a:prstGeom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481CED4C-FDCC-457B-B66C-48CB3B714CB4}"/>
              </a:ext>
            </a:extLst>
          </p:cNvPr>
          <p:cNvSpPr txBox="1"/>
          <p:nvPr/>
        </p:nvSpPr>
        <p:spPr>
          <a:xfrm>
            <a:off x="1734913" y="6355103"/>
            <a:ext cx="140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Browser</a:t>
            </a:r>
            <a:endParaRPr lang="zh-TW" altLang="en-US" b="1" dirty="0"/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7DD1F5BA-DA6F-4E5F-A387-0B24264B5B6F}"/>
              </a:ext>
            </a:extLst>
          </p:cNvPr>
          <p:cNvCxnSpPr>
            <a:cxnSpLocks/>
          </p:cNvCxnSpPr>
          <p:nvPr/>
        </p:nvCxnSpPr>
        <p:spPr>
          <a:xfrm>
            <a:off x="2195735" y="5215285"/>
            <a:ext cx="0" cy="2295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圖片 84">
            <a:extLst>
              <a:ext uri="{FF2B5EF4-FFF2-40B4-BE49-F238E27FC236}">
                <a16:creationId xmlns:a16="http://schemas.microsoft.com/office/drawing/2014/main" id="{7E329E30-0212-4D59-B3CC-CA9C9143E4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373" t="15905" r="20606" b="8001"/>
          <a:stretch/>
        </p:blipFill>
        <p:spPr>
          <a:xfrm>
            <a:off x="-1091135" y="4089442"/>
            <a:ext cx="981249" cy="2795942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E6FC50AE-E641-4067-88E6-CFCE8EAC4F4C}"/>
              </a:ext>
            </a:extLst>
          </p:cNvPr>
          <p:cNvSpPr txBox="1"/>
          <p:nvPr/>
        </p:nvSpPr>
        <p:spPr>
          <a:xfrm>
            <a:off x="1635555" y="1732740"/>
            <a:ext cx="1251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http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4A4CF9-4AFB-4BFF-89B0-C7B5597769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4" t="34921" r="22439" b="16469"/>
          <a:stretch/>
        </p:blipFill>
        <p:spPr>
          <a:xfrm>
            <a:off x="6614894" y="10803"/>
            <a:ext cx="2529105" cy="14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26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977839"/>
            <a:ext cx="9144000" cy="3434532"/>
          </a:xfrm>
          <a:prstGeom prst="rect">
            <a:avLst/>
          </a:prstGeom>
          <a:solidFill>
            <a:srgbClr val="E4EAF6"/>
          </a:solidFill>
          <a:ln>
            <a:solidFill>
              <a:srgbClr val="E4E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68158" y="6195647"/>
            <a:ext cx="810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android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327070" y="4765948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APP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14" name="圖片 1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35068" r="55094" b="21538"/>
          <a:stretch/>
        </p:blipFill>
        <p:spPr>
          <a:xfrm>
            <a:off x="3657707" y="5339726"/>
            <a:ext cx="854860" cy="868541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628602" y="6208267"/>
            <a:ext cx="913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database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pic>
        <p:nvPicPr>
          <p:cNvPr id="16" name="圖片 15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2" t="30635" r="6726" b="22174"/>
          <a:stretch/>
        </p:blipFill>
        <p:spPr>
          <a:xfrm>
            <a:off x="4762580" y="5310236"/>
            <a:ext cx="806014" cy="860148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709052" y="619981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algorithm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53300" y="4765948"/>
            <a:ext cx="678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server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04575" y="4701554"/>
            <a:ext cx="2176338" cy="188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Picture 2" descr="C:\Users\user\Pictures\icon\imag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8" r="16746"/>
          <a:stretch/>
        </p:blipFill>
        <p:spPr bwMode="auto">
          <a:xfrm>
            <a:off x="1244016" y="5116284"/>
            <a:ext cx="658762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493138" y="4701554"/>
            <a:ext cx="2176338" cy="188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65" y="5428783"/>
            <a:ext cx="360040" cy="40118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78" y="4994363"/>
            <a:ext cx="1115940" cy="111594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6625569" y="6214182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kiosk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668344" y="6199810"/>
            <a:ext cx="139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Door unlocked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pic>
        <p:nvPicPr>
          <p:cNvPr id="27" name="圖片 2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01" y="5478973"/>
            <a:ext cx="360040" cy="40118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9"/>
          <a:stretch/>
        </p:blipFill>
        <p:spPr>
          <a:xfrm>
            <a:off x="379522" y="1528869"/>
            <a:ext cx="2581047" cy="243162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30" y="1528869"/>
            <a:ext cx="2431628" cy="2431628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53999" y="3992694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Upload Images</a:t>
            </a:r>
            <a:endParaRPr lang="zh-TW" altLang="en-US" b="1" dirty="0">
              <a:latin typeface="Droid Serif" pitchFamily="18" charset="0"/>
              <a:ea typeface="Malgun Gothic" pitchFamily="34" charset="-127"/>
              <a:cs typeface="Droid Serif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659635" y="399544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AI computation</a:t>
            </a:r>
            <a:endParaRPr lang="zh-TW" altLang="en-US" b="1" dirty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677527" y="400698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Door management</a:t>
            </a:r>
            <a:endParaRPr lang="zh-TW" altLang="en-US" b="1" dirty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382838-EDFE-4558-9AEB-48984E253F44}"/>
              </a:ext>
            </a:extLst>
          </p:cNvPr>
          <p:cNvGrpSpPr/>
          <p:nvPr/>
        </p:nvGrpSpPr>
        <p:grpSpPr>
          <a:xfrm>
            <a:off x="6286118" y="1560811"/>
            <a:ext cx="2687003" cy="2431628"/>
            <a:chOff x="6286118" y="1560811"/>
            <a:chExt cx="2687003" cy="243162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AE0B8CE-FF27-49CE-AD64-13471F355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1" t="3996" r="12921" b="5105"/>
            <a:stretch/>
          </p:blipFill>
          <p:spPr>
            <a:xfrm>
              <a:off x="6286118" y="1560811"/>
              <a:ext cx="2687003" cy="243162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13C0386-A3C0-410B-A907-89EEB7694FE4}"/>
                </a:ext>
              </a:extLst>
            </p:cNvPr>
            <p:cNvSpPr/>
            <p:nvPr/>
          </p:nvSpPr>
          <p:spPr>
            <a:xfrm>
              <a:off x="8388423" y="3501008"/>
              <a:ext cx="444295" cy="296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4146315-7429-4878-8F64-EEF6819F496D}"/>
                </a:ext>
              </a:extLst>
            </p:cNvPr>
            <p:cNvSpPr/>
            <p:nvPr/>
          </p:nvSpPr>
          <p:spPr>
            <a:xfrm>
              <a:off x="8659160" y="3342640"/>
              <a:ext cx="292360" cy="455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BF28983-953C-47DB-B37B-B793DD49E144}"/>
              </a:ext>
            </a:extLst>
          </p:cNvPr>
          <p:cNvSpPr/>
          <p:nvPr/>
        </p:nvSpPr>
        <p:spPr>
          <a:xfrm>
            <a:off x="6071527" y="1224193"/>
            <a:ext cx="3033108" cy="5472608"/>
          </a:xfrm>
          <a:prstGeom prst="roundRect">
            <a:avLst/>
          </a:prstGeom>
          <a:noFill/>
          <a:ln w="57150">
            <a:solidFill>
              <a:srgbClr val="E19D9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9C73347-907D-43B7-A06E-33CD30FC0BFC}"/>
              </a:ext>
            </a:extLst>
          </p:cNvPr>
          <p:cNvGrpSpPr/>
          <p:nvPr/>
        </p:nvGrpSpPr>
        <p:grpSpPr>
          <a:xfrm>
            <a:off x="6577265" y="4881613"/>
            <a:ext cx="663957" cy="1298889"/>
            <a:chOff x="6577265" y="4881613"/>
            <a:chExt cx="663957" cy="129888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F60F8F2-D4C8-46B0-90DB-731995AE0FF1}"/>
                </a:ext>
              </a:extLst>
            </p:cNvPr>
            <p:cNvSpPr/>
            <p:nvPr/>
          </p:nvSpPr>
          <p:spPr>
            <a:xfrm>
              <a:off x="6853143" y="5969788"/>
              <a:ext cx="112199" cy="2107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8BCB629F-BF18-4532-8204-6822D4A89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265" y="4881613"/>
              <a:ext cx="663957" cy="1115941"/>
            </a:xfrm>
            <a:prstGeom prst="rect">
              <a:avLst/>
            </a:prstGeom>
          </p:spPr>
        </p:pic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2B88D97-6F44-49FF-B1B2-DA294DFC5444}"/>
              </a:ext>
            </a:extLst>
          </p:cNvPr>
          <p:cNvSpPr txBox="1"/>
          <p:nvPr/>
        </p:nvSpPr>
        <p:spPr>
          <a:xfrm>
            <a:off x="1911084" y="434726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Door management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BF54A51-0F91-4B7A-AC19-769202A6F827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7F85C7A1-318F-4053-A598-9652CA154D9D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572B9F7A-39BA-487B-A3DB-6FBEE32A8E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C182D11-FCE1-4AD3-9AA9-50646318EFF2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1DEEE87-E859-47D9-A6FC-8B059895A662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382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275B9A77-DDB8-492C-8789-F442FF769DBA}"/>
              </a:ext>
            </a:extLst>
          </p:cNvPr>
          <p:cNvSpPr/>
          <p:nvPr/>
        </p:nvSpPr>
        <p:spPr>
          <a:xfrm>
            <a:off x="-26509" y="1636583"/>
            <a:ext cx="9143999" cy="5221417"/>
          </a:xfrm>
          <a:prstGeom prst="rect">
            <a:avLst/>
          </a:prstGeom>
          <a:solidFill>
            <a:srgbClr val="F7E4E1"/>
          </a:solidFill>
          <a:ln>
            <a:solidFill>
              <a:srgbClr val="F7E4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07723A-24FF-4EEC-BEF7-576EA1047F1E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Door Management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14AE402-046B-4822-BEE7-71DC74B1377E}"/>
              </a:ext>
            </a:extLst>
          </p:cNvPr>
          <p:cNvGrpSpPr/>
          <p:nvPr/>
        </p:nvGrpSpPr>
        <p:grpSpPr>
          <a:xfrm>
            <a:off x="320511" y="2545237"/>
            <a:ext cx="1724347" cy="3019517"/>
            <a:chOff x="3170878" y="2040305"/>
            <a:chExt cx="2709014" cy="4902321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D67D0230-9468-4662-A0C7-6CE865348BDF}"/>
                </a:ext>
              </a:extLst>
            </p:cNvPr>
            <p:cNvGrpSpPr/>
            <p:nvPr/>
          </p:nvGrpSpPr>
          <p:grpSpPr>
            <a:xfrm>
              <a:off x="3170878" y="2040305"/>
              <a:ext cx="2709014" cy="4553156"/>
              <a:chOff x="-1294779" y="1772816"/>
              <a:chExt cx="2709014" cy="4553156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716255-C667-4181-8810-CD3A70D44EE9}"/>
                  </a:ext>
                </a:extLst>
              </p:cNvPr>
              <p:cNvSpPr/>
              <p:nvPr/>
            </p:nvSpPr>
            <p:spPr>
              <a:xfrm>
                <a:off x="-1103044" y="2170997"/>
                <a:ext cx="2434683" cy="3706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438B44CB-2847-42BA-A360-E9FFF4A90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94779" y="1772816"/>
                <a:ext cx="2709014" cy="4553156"/>
              </a:xfrm>
              <a:prstGeom prst="rect">
                <a:avLst/>
              </a:prstGeom>
            </p:spPr>
          </p:pic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8A32F81-E4B9-4DD9-A597-06D4EA8EB1F6}"/>
                </a:ext>
              </a:extLst>
            </p:cNvPr>
            <p:cNvSpPr/>
            <p:nvPr/>
          </p:nvSpPr>
          <p:spPr>
            <a:xfrm>
              <a:off x="4354715" y="6597352"/>
              <a:ext cx="366174" cy="3452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35" name="Picture 4">
            <a:extLst>
              <a:ext uri="{FF2B5EF4-FFF2-40B4-BE49-F238E27FC236}">
                <a16:creationId xmlns:a16="http://schemas.microsoft.com/office/drawing/2014/main" id="{98783A54-C381-497F-9E71-85CE8D96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65" y="2160680"/>
            <a:ext cx="2268488" cy="388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6B9AE71-8C9B-429E-9B9E-AF728D438546}"/>
              </a:ext>
            </a:extLst>
          </p:cNvPr>
          <p:cNvCxnSpPr>
            <a:cxnSpLocks/>
          </p:cNvCxnSpPr>
          <p:nvPr/>
        </p:nvCxnSpPr>
        <p:spPr>
          <a:xfrm>
            <a:off x="2289634" y="4005064"/>
            <a:ext cx="91762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CC9490-208D-4EDD-B6E7-6C56DD0F4831}"/>
              </a:ext>
            </a:extLst>
          </p:cNvPr>
          <p:cNvSpPr txBox="1"/>
          <p:nvPr/>
        </p:nvSpPr>
        <p:spPr>
          <a:xfrm>
            <a:off x="845446" y="56573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KIOSK</a:t>
            </a:r>
            <a:endParaRPr lang="zh-TW" altLang="en-US" b="1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pic>
        <p:nvPicPr>
          <p:cNvPr id="23" name="圖片 22" descr="C:\Users\user\AppData\Local\Microsoft\Windows\INetCache\Content.MSO\B4A35446.tmp">
            <a:extLst>
              <a:ext uri="{FF2B5EF4-FFF2-40B4-BE49-F238E27FC236}">
                <a16:creationId xmlns:a16="http://schemas.microsoft.com/office/drawing/2014/main" id="{37197D59-2800-43B5-BBC1-6AB711F096E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89"/>
          <a:stretch/>
        </p:blipFill>
        <p:spPr bwMode="auto">
          <a:xfrm>
            <a:off x="2325486" y="4152194"/>
            <a:ext cx="759102" cy="106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70F04D-A7F7-4D7B-AA2B-C8754966B96F}"/>
              </a:ext>
            </a:extLst>
          </p:cNvPr>
          <p:cNvSpPr txBox="1"/>
          <p:nvPr/>
        </p:nvSpPr>
        <p:spPr>
          <a:xfrm>
            <a:off x="2226506" y="357813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Call API</a:t>
            </a:r>
            <a:endParaRPr lang="zh-TW" altLang="en-US" b="1" dirty="0">
              <a:solidFill>
                <a:srgbClr val="0070C0"/>
              </a:solidFill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C8B637F-ED40-40E1-BE5A-90DAD18D95A6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E5F233CB-893F-4BE2-A94C-DFAF18DFDD69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7F6B98E5-0E58-4DF9-89C0-FB8E9F881C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79654D4-480F-4B8E-97C4-343804309F61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3C4AFA87-BEBD-4D6E-B64F-C399D305E483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DFFCB5BB-687F-4A33-B948-D194EE33DF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88" t="35939" r="22438" b="15152"/>
          <a:stretch/>
        </p:blipFill>
        <p:spPr>
          <a:xfrm>
            <a:off x="6444208" y="0"/>
            <a:ext cx="2694742" cy="16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4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275B9A77-DDB8-492C-8789-F442FF769DBA}"/>
              </a:ext>
            </a:extLst>
          </p:cNvPr>
          <p:cNvSpPr/>
          <p:nvPr/>
        </p:nvSpPr>
        <p:spPr>
          <a:xfrm>
            <a:off x="-26509" y="1674290"/>
            <a:ext cx="9143999" cy="5221417"/>
          </a:xfrm>
          <a:prstGeom prst="rect">
            <a:avLst/>
          </a:prstGeom>
          <a:solidFill>
            <a:srgbClr val="F7E4E1"/>
          </a:solidFill>
          <a:ln>
            <a:solidFill>
              <a:srgbClr val="F7E4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07723A-24FF-4EEC-BEF7-576EA1047F1E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Door Management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694577E-5E75-46FD-AABA-7B9323BF5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5" t="29678" r="18069" b="14754"/>
          <a:stretch/>
        </p:blipFill>
        <p:spPr>
          <a:xfrm>
            <a:off x="7039728" y="-1"/>
            <a:ext cx="2104271" cy="1335327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714AE402-046B-4822-BEE7-71DC74B1377E}"/>
              </a:ext>
            </a:extLst>
          </p:cNvPr>
          <p:cNvGrpSpPr/>
          <p:nvPr/>
        </p:nvGrpSpPr>
        <p:grpSpPr>
          <a:xfrm>
            <a:off x="402530" y="2639887"/>
            <a:ext cx="1642328" cy="2924867"/>
            <a:chOff x="3170878" y="2040305"/>
            <a:chExt cx="2709014" cy="4902321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D67D0230-9468-4662-A0C7-6CE865348BDF}"/>
                </a:ext>
              </a:extLst>
            </p:cNvPr>
            <p:cNvGrpSpPr/>
            <p:nvPr/>
          </p:nvGrpSpPr>
          <p:grpSpPr>
            <a:xfrm>
              <a:off x="3170878" y="2040305"/>
              <a:ext cx="2709014" cy="4553156"/>
              <a:chOff x="-1294779" y="1772816"/>
              <a:chExt cx="2709014" cy="4553156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716255-C667-4181-8810-CD3A70D44EE9}"/>
                  </a:ext>
                </a:extLst>
              </p:cNvPr>
              <p:cNvSpPr/>
              <p:nvPr/>
            </p:nvSpPr>
            <p:spPr>
              <a:xfrm>
                <a:off x="-1103044" y="2170997"/>
                <a:ext cx="2434683" cy="3706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438B44CB-2847-42BA-A360-E9FFF4A90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94779" y="1772816"/>
                <a:ext cx="2709014" cy="4553156"/>
              </a:xfrm>
              <a:prstGeom prst="rect">
                <a:avLst/>
              </a:prstGeom>
            </p:spPr>
          </p:pic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8A32F81-E4B9-4DD9-A597-06D4EA8EB1F6}"/>
                </a:ext>
              </a:extLst>
            </p:cNvPr>
            <p:cNvSpPr/>
            <p:nvPr/>
          </p:nvSpPr>
          <p:spPr>
            <a:xfrm>
              <a:off x="4354715" y="6597352"/>
              <a:ext cx="366174" cy="3452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9" name="圖片 28" descr="C:\Users\user\AppData\Local\Microsoft\Windows\INetCache\Content.MSO\2890052E.tmp">
            <a:extLst>
              <a:ext uri="{FF2B5EF4-FFF2-40B4-BE49-F238E27FC236}">
                <a16:creationId xmlns:a16="http://schemas.microsoft.com/office/drawing/2014/main" id="{D964084D-031C-4757-BAF3-0DDDDFE8CE5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58" b="78660"/>
          <a:stretch/>
        </p:blipFill>
        <p:spPr bwMode="auto">
          <a:xfrm>
            <a:off x="7400903" y="4384728"/>
            <a:ext cx="1107943" cy="125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4935F49-E50E-4507-A081-E050DCAA6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4889" r="94222">
                        <a14:foregroundMark x1="5333" y1="22222" x2="10667" y2="22222"/>
                        <a14:foregroundMark x1="91556" y1="21333" x2="91556" y2="21333"/>
                        <a14:foregroundMark x1="94222" y1="21333" x2="94222" y2="21333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224" y="2131699"/>
            <a:ext cx="2089712" cy="2089712"/>
          </a:xfrm>
          <a:prstGeom prst="rect">
            <a:avLst/>
          </a:prstGeom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98783A54-C381-497F-9E71-85CE8D96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65" y="2160680"/>
            <a:ext cx="2268488" cy="388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57A96CC-6560-4285-9E51-059AEDF9317B}"/>
              </a:ext>
            </a:extLst>
          </p:cNvPr>
          <p:cNvCxnSpPr>
            <a:cxnSpLocks/>
          </p:cNvCxnSpPr>
          <p:nvPr/>
        </p:nvCxnSpPr>
        <p:spPr>
          <a:xfrm>
            <a:off x="5598596" y="4005064"/>
            <a:ext cx="917621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C4593AB-80BE-401E-B2DA-B0944E003B68}"/>
              </a:ext>
            </a:extLst>
          </p:cNvPr>
          <p:cNvSpPr/>
          <p:nvPr/>
        </p:nvSpPr>
        <p:spPr>
          <a:xfrm>
            <a:off x="6747224" y="2160700"/>
            <a:ext cx="2089712" cy="3788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BE76172-A173-48F7-9A4B-361B5DE290A3}"/>
              </a:ext>
            </a:extLst>
          </p:cNvPr>
          <p:cNvCxnSpPr>
            <a:cxnSpLocks/>
          </p:cNvCxnSpPr>
          <p:nvPr/>
        </p:nvCxnSpPr>
        <p:spPr>
          <a:xfrm flipH="1">
            <a:off x="2184911" y="4005064"/>
            <a:ext cx="100045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2A08A8E-B1C9-4A70-9717-98FAEC2D3C1A}"/>
              </a:ext>
            </a:extLst>
          </p:cNvPr>
          <p:cNvSpPr txBox="1"/>
          <p:nvPr/>
        </p:nvSpPr>
        <p:spPr>
          <a:xfrm>
            <a:off x="845446" y="56573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KIOSK</a:t>
            </a:r>
            <a:endParaRPr lang="zh-TW" altLang="en-US" b="1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1845559-6932-4A8E-9FA9-733BDCB730F1}"/>
              </a:ext>
            </a:extLst>
          </p:cNvPr>
          <p:cNvSpPr txBox="1"/>
          <p:nvPr/>
        </p:nvSpPr>
        <p:spPr>
          <a:xfrm>
            <a:off x="2315179" y="4036745"/>
            <a:ext cx="80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result</a:t>
            </a:r>
            <a:endParaRPr lang="zh-TW" altLang="en-US" b="1" dirty="0">
              <a:solidFill>
                <a:srgbClr val="0070C0"/>
              </a:solidFill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4A842C4-8BC1-4389-BAB0-0EA6C65908D7}"/>
              </a:ext>
            </a:extLst>
          </p:cNvPr>
          <p:cNvSpPr txBox="1"/>
          <p:nvPr/>
        </p:nvSpPr>
        <p:spPr>
          <a:xfrm>
            <a:off x="7039728" y="3832546"/>
            <a:ext cx="158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Raspberry Pi</a:t>
            </a:r>
            <a:endParaRPr lang="zh-TW" altLang="en-US" b="1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AD4EF0-068B-4F3B-9A27-BC0CCB40AE5A}"/>
              </a:ext>
            </a:extLst>
          </p:cNvPr>
          <p:cNvSpPr txBox="1"/>
          <p:nvPr/>
        </p:nvSpPr>
        <p:spPr>
          <a:xfrm>
            <a:off x="7039728" y="5457648"/>
            <a:ext cx="178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Electronic lock</a:t>
            </a:r>
            <a:endParaRPr lang="zh-TW" altLang="en-US" b="1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8D3AE2F-D51F-4152-B999-9057F0C46C59}"/>
              </a:ext>
            </a:extLst>
          </p:cNvPr>
          <p:cNvSpPr txBox="1"/>
          <p:nvPr/>
        </p:nvSpPr>
        <p:spPr>
          <a:xfrm>
            <a:off x="5394256" y="4017212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Open door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command</a:t>
            </a:r>
            <a:endParaRPr lang="zh-TW" altLang="en-US" b="1" dirty="0">
              <a:solidFill>
                <a:srgbClr val="0070C0"/>
              </a:solidFill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08605873-AEE1-4380-BE36-DD581E5FDBF3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FCABE6F3-17B9-47DC-AD8C-FA4EB8690366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47F848F7-203A-4426-B947-3E27F8E06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F0C907A-015C-4DC4-BC9E-48F4840D827C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C1693CF-E014-447A-8C08-70789475F779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6E12074-D8AE-4000-AA37-645D6C05D865}"/>
              </a:ext>
            </a:extLst>
          </p:cNvPr>
          <p:cNvGrpSpPr/>
          <p:nvPr/>
        </p:nvGrpSpPr>
        <p:grpSpPr>
          <a:xfrm>
            <a:off x="320511" y="2545237"/>
            <a:ext cx="1724347" cy="3019517"/>
            <a:chOff x="3170878" y="2040305"/>
            <a:chExt cx="2709014" cy="4902321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FE1061AD-3488-4C4F-9CA9-41EDE144BEA5}"/>
                </a:ext>
              </a:extLst>
            </p:cNvPr>
            <p:cNvGrpSpPr/>
            <p:nvPr/>
          </p:nvGrpSpPr>
          <p:grpSpPr>
            <a:xfrm>
              <a:off x="3170878" y="2040305"/>
              <a:ext cx="2709014" cy="4553156"/>
              <a:chOff x="-1294779" y="1772816"/>
              <a:chExt cx="2709014" cy="4553156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F40B54-4E69-4972-B402-0BE8C17009EE}"/>
                  </a:ext>
                </a:extLst>
              </p:cNvPr>
              <p:cNvSpPr/>
              <p:nvPr/>
            </p:nvSpPr>
            <p:spPr>
              <a:xfrm>
                <a:off x="-1103044" y="2170997"/>
                <a:ext cx="2434683" cy="3706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1AC96E41-751D-4F3D-A880-B9707D34F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94779" y="1772816"/>
                <a:ext cx="2709014" cy="4553156"/>
              </a:xfrm>
              <a:prstGeom prst="rect">
                <a:avLst/>
              </a:prstGeom>
            </p:spPr>
          </p:pic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56A2A47-4064-4ADC-97CC-9988E0851EF2}"/>
                </a:ext>
              </a:extLst>
            </p:cNvPr>
            <p:cNvSpPr/>
            <p:nvPr/>
          </p:nvSpPr>
          <p:spPr>
            <a:xfrm>
              <a:off x="4354715" y="6597352"/>
              <a:ext cx="366174" cy="3452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625047B-6987-48DE-8488-BE9F954932B4}"/>
              </a:ext>
            </a:extLst>
          </p:cNvPr>
          <p:cNvSpPr txBox="1"/>
          <p:nvPr/>
        </p:nvSpPr>
        <p:spPr>
          <a:xfrm>
            <a:off x="5620009" y="3650069"/>
            <a:ext cx="91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Socket</a:t>
            </a: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2A6CE0CF-FEE7-4C0E-9021-27FDCF3C0D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888" t="35939" r="22438" b="15152"/>
          <a:stretch/>
        </p:blipFill>
        <p:spPr>
          <a:xfrm>
            <a:off x="6444208" y="0"/>
            <a:ext cx="2694742" cy="16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0F73FD3-DC31-4F66-AC55-F8077439B489}"/>
              </a:ext>
            </a:extLst>
          </p:cNvPr>
          <p:cNvSpPr/>
          <p:nvPr/>
        </p:nvSpPr>
        <p:spPr>
          <a:xfrm>
            <a:off x="5796136" y="2852936"/>
            <a:ext cx="4320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D5D87C5-A6FE-4BD8-9D68-C26226E05165}"/>
              </a:ext>
            </a:extLst>
          </p:cNvPr>
          <p:cNvSpPr txBox="1"/>
          <p:nvPr/>
        </p:nvSpPr>
        <p:spPr>
          <a:xfrm>
            <a:off x="1187624" y="3013501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To let KIOSK to recognize!</a:t>
            </a:r>
          </a:p>
        </p:txBody>
      </p:sp>
    </p:spTree>
    <p:extLst>
      <p:ext uri="{BB962C8B-B14F-4D97-AF65-F5344CB8AC3E}">
        <p14:creationId xmlns:p14="http://schemas.microsoft.com/office/powerpoint/2010/main" val="58134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275B9A77-DDB8-492C-8789-F442FF769DBA}"/>
              </a:ext>
            </a:extLst>
          </p:cNvPr>
          <p:cNvSpPr/>
          <p:nvPr/>
        </p:nvSpPr>
        <p:spPr>
          <a:xfrm>
            <a:off x="-26509" y="1674290"/>
            <a:ext cx="9143999" cy="5221417"/>
          </a:xfrm>
          <a:prstGeom prst="rect">
            <a:avLst/>
          </a:prstGeom>
          <a:solidFill>
            <a:srgbClr val="F7E4E1"/>
          </a:solidFill>
          <a:ln>
            <a:solidFill>
              <a:srgbClr val="F7E4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07723A-24FF-4EEC-BEF7-576EA1047F1E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Door Management</a:t>
            </a:r>
          </a:p>
        </p:txBody>
      </p:sp>
      <p:pic>
        <p:nvPicPr>
          <p:cNvPr id="29" name="圖片 28" descr="C:\Users\user\AppData\Local\Microsoft\Windows\INetCache\Content.MSO\2890052E.tmp">
            <a:extLst>
              <a:ext uri="{FF2B5EF4-FFF2-40B4-BE49-F238E27FC236}">
                <a16:creationId xmlns:a16="http://schemas.microsoft.com/office/drawing/2014/main" id="{D964084D-031C-4757-BAF3-0DDDDFE8CE5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58" b="78660"/>
          <a:stretch/>
        </p:blipFill>
        <p:spPr bwMode="auto">
          <a:xfrm>
            <a:off x="1841303" y="4757303"/>
            <a:ext cx="1107943" cy="125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4935F49-E50E-4507-A081-E050DCAA6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4222">
                        <a14:foregroundMark x1="5333" y1="22222" x2="10667" y2="22222"/>
                        <a14:foregroundMark x1="91556" y1="21333" x2="91556" y2="21333"/>
                        <a14:foregroundMark x1="94222" y1="21333" x2="94222" y2="21333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04274"/>
            <a:ext cx="2089712" cy="208971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6C4593AB-80BE-401E-B2DA-B0944E003B68}"/>
              </a:ext>
            </a:extLst>
          </p:cNvPr>
          <p:cNvSpPr/>
          <p:nvPr/>
        </p:nvSpPr>
        <p:spPr>
          <a:xfrm>
            <a:off x="1187624" y="2533275"/>
            <a:ext cx="2089712" cy="3788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4A842C4-8BC1-4389-BAB0-0EA6C65908D7}"/>
              </a:ext>
            </a:extLst>
          </p:cNvPr>
          <p:cNvSpPr txBox="1"/>
          <p:nvPr/>
        </p:nvSpPr>
        <p:spPr>
          <a:xfrm>
            <a:off x="1480128" y="4205121"/>
            <a:ext cx="158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Raspberry Pi</a:t>
            </a:r>
            <a:endParaRPr lang="zh-TW" altLang="en-US" b="1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AD4EF0-068B-4F3B-9A27-BC0CCB40AE5A}"/>
              </a:ext>
            </a:extLst>
          </p:cNvPr>
          <p:cNvSpPr txBox="1"/>
          <p:nvPr/>
        </p:nvSpPr>
        <p:spPr>
          <a:xfrm>
            <a:off x="1480128" y="5830223"/>
            <a:ext cx="178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Electronic lock</a:t>
            </a:r>
            <a:endParaRPr lang="zh-TW" altLang="en-US" b="1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08605873-AEE1-4380-BE36-DD581E5FDBF3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FCABE6F3-17B9-47DC-AD8C-FA4EB8690366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47F848F7-203A-4426-B947-3E27F8E06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F0C907A-015C-4DC4-BC9E-48F4840D827C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C1693CF-E014-447A-8C08-70789475F779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07D8C0F-4A18-46C1-9242-639DCCF86C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44735" b="19063"/>
          <a:stretch/>
        </p:blipFill>
        <p:spPr>
          <a:xfrm flipH="1">
            <a:off x="4273187" y="4683271"/>
            <a:ext cx="3186957" cy="1792018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C64E5DB-E602-4C05-854E-13D904D7391B}"/>
              </a:ext>
            </a:extLst>
          </p:cNvPr>
          <p:cNvCxnSpPr/>
          <p:nvPr/>
        </p:nvCxnSpPr>
        <p:spPr>
          <a:xfrm>
            <a:off x="3260231" y="3549130"/>
            <a:ext cx="10129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4BAFDC34-EFD7-4D01-A705-04586EBFB146}"/>
              </a:ext>
            </a:extLst>
          </p:cNvPr>
          <p:cNvCxnSpPr>
            <a:cxnSpLocks/>
          </p:cNvCxnSpPr>
          <p:nvPr/>
        </p:nvCxnSpPr>
        <p:spPr>
          <a:xfrm>
            <a:off x="3245735" y="5572410"/>
            <a:ext cx="10129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id="{E76D9C75-127F-4ECF-B7C4-E85C1FDD21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88" t="35939" r="22438" b="15152"/>
          <a:stretch/>
        </p:blipFill>
        <p:spPr>
          <a:xfrm>
            <a:off x="6444208" y="0"/>
            <a:ext cx="2694742" cy="162312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6D98BEF-6411-41BB-9FDC-4C22DE5CBDB8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7" b="18042"/>
          <a:stretch/>
        </p:blipFill>
        <p:spPr bwMode="auto">
          <a:xfrm rot="5400000">
            <a:off x="4838866" y="1876129"/>
            <a:ext cx="2089712" cy="31528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8885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275B9A77-DDB8-492C-8789-F442FF769DBA}"/>
              </a:ext>
            </a:extLst>
          </p:cNvPr>
          <p:cNvSpPr/>
          <p:nvPr/>
        </p:nvSpPr>
        <p:spPr>
          <a:xfrm>
            <a:off x="-26509" y="1636583"/>
            <a:ext cx="9143999" cy="5221417"/>
          </a:xfrm>
          <a:prstGeom prst="rect">
            <a:avLst/>
          </a:prstGeom>
          <a:solidFill>
            <a:srgbClr val="F7E4E1"/>
          </a:solidFill>
          <a:ln>
            <a:solidFill>
              <a:srgbClr val="F7E4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67D0230-9468-4662-A0C7-6CE865348BDF}"/>
              </a:ext>
            </a:extLst>
          </p:cNvPr>
          <p:cNvGrpSpPr/>
          <p:nvPr/>
        </p:nvGrpSpPr>
        <p:grpSpPr>
          <a:xfrm>
            <a:off x="3170878" y="1955679"/>
            <a:ext cx="2709014" cy="4553156"/>
            <a:chOff x="-1294779" y="1772816"/>
            <a:chExt cx="2709014" cy="4553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716255-C667-4181-8810-CD3A70D44EE9}"/>
                </a:ext>
              </a:extLst>
            </p:cNvPr>
            <p:cNvSpPr/>
            <p:nvPr/>
          </p:nvSpPr>
          <p:spPr>
            <a:xfrm>
              <a:off x="-1103044" y="2170997"/>
              <a:ext cx="2434683" cy="3706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438B44CB-2847-42BA-A360-E9FFF4A90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4779" y="1772816"/>
              <a:ext cx="2709014" cy="4553156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E8A32F81-E4B9-4DD9-A597-06D4EA8EB1F6}"/>
              </a:ext>
            </a:extLst>
          </p:cNvPr>
          <p:cNvSpPr/>
          <p:nvPr/>
        </p:nvSpPr>
        <p:spPr>
          <a:xfrm>
            <a:off x="4354715" y="6512726"/>
            <a:ext cx="366174" cy="3452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07723A-24FF-4EEC-BEF7-576EA1047F1E}"/>
              </a:ext>
            </a:extLst>
          </p:cNvPr>
          <p:cNvSpPr txBox="1"/>
          <p:nvPr/>
        </p:nvSpPr>
        <p:spPr>
          <a:xfrm>
            <a:off x="1907704" y="44193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Door Management</a:t>
            </a:r>
          </a:p>
        </p:txBody>
      </p:sp>
      <p:sp>
        <p:nvSpPr>
          <p:cNvPr id="17" name="圓角矩形 9">
            <a:extLst>
              <a:ext uri="{FF2B5EF4-FFF2-40B4-BE49-F238E27FC236}">
                <a16:creationId xmlns:a16="http://schemas.microsoft.com/office/drawing/2014/main" id="{7DA2CF3D-C540-4AF1-8E0B-C582A59F18DC}"/>
              </a:ext>
            </a:extLst>
          </p:cNvPr>
          <p:cNvSpPr/>
          <p:nvPr/>
        </p:nvSpPr>
        <p:spPr>
          <a:xfrm>
            <a:off x="3922810" y="3584115"/>
            <a:ext cx="1245360" cy="1036084"/>
          </a:xfrm>
          <a:prstGeom prst="roundRect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6" name="Picture 3" descr="C:\Users\user\Desktop\icon\tap.png">
            <a:extLst>
              <a:ext uri="{FF2B5EF4-FFF2-40B4-BE49-F238E27FC236}">
                <a16:creationId xmlns:a16="http://schemas.microsoft.com/office/drawing/2014/main" id="{9F903282-0A42-43E3-A39F-A3B6B52A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89" y="4497396"/>
            <a:ext cx="495176" cy="49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A41BD55-4078-4EB8-8E7F-8D09A25AB3CE}"/>
              </a:ext>
            </a:extLst>
          </p:cNvPr>
          <p:cNvCxnSpPr>
            <a:cxnSpLocks/>
          </p:cNvCxnSpPr>
          <p:nvPr/>
        </p:nvCxnSpPr>
        <p:spPr>
          <a:xfrm>
            <a:off x="5168170" y="4005064"/>
            <a:ext cx="1008111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263A102-BA60-4A4B-974D-3C3E75094B82}"/>
              </a:ext>
            </a:extLst>
          </p:cNvPr>
          <p:cNvSpPr/>
          <p:nvPr/>
        </p:nvSpPr>
        <p:spPr>
          <a:xfrm>
            <a:off x="6267163" y="3635732"/>
            <a:ext cx="2709014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1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Start face recognition</a:t>
            </a:r>
            <a:endParaRPr kumimoji="0" lang="zh-TW" altLang="en-US" sz="21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8EF1D3-E4BF-407D-A462-E15AE3CA2E7B}"/>
              </a:ext>
            </a:extLst>
          </p:cNvPr>
          <p:cNvSpPr txBox="1"/>
          <p:nvPr/>
        </p:nvSpPr>
        <p:spPr>
          <a:xfrm>
            <a:off x="4086803" y="16254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KIOSK</a:t>
            </a:r>
            <a:endParaRPr lang="zh-TW" altLang="en-US" b="1" dirty="0">
              <a:latin typeface="Droid Serif" pitchFamily="18" charset="0"/>
              <a:ea typeface="Malgun Gothic" pitchFamily="34" charset="-127"/>
              <a:cs typeface="Droid Serif" pitchFamily="18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46B4BB-3678-4D59-9E7C-8C8D2642FAE4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44488E8-3055-4311-B066-BCC632346213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CE5C5C7B-C2D4-4565-AFC2-7714031690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0877A5C-4846-4CC6-A93D-95F86209A670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9FFDC84-D248-4086-921F-0EC148B4F644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pic>
        <p:nvPicPr>
          <p:cNvPr id="29" name="圖片 28">
            <a:extLst>
              <a:ext uri="{FF2B5EF4-FFF2-40B4-BE49-F238E27FC236}">
                <a16:creationId xmlns:a16="http://schemas.microsoft.com/office/drawing/2014/main" id="{7B087E6B-D28C-467C-972F-13D654FAFC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88" t="35939" r="22438" b="15152"/>
          <a:stretch/>
        </p:blipFill>
        <p:spPr>
          <a:xfrm>
            <a:off x="6444208" y="0"/>
            <a:ext cx="2694742" cy="16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70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958E5147-F839-41D1-8410-1940A73B3F88}"/>
              </a:ext>
            </a:extLst>
          </p:cNvPr>
          <p:cNvSpPr/>
          <p:nvPr/>
        </p:nvSpPr>
        <p:spPr>
          <a:xfrm>
            <a:off x="6042992" y="1668126"/>
            <a:ext cx="3131839" cy="5238492"/>
          </a:xfrm>
          <a:prstGeom prst="rect">
            <a:avLst/>
          </a:prstGeom>
          <a:solidFill>
            <a:srgbClr val="F9EAD7"/>
          </a:solidFill>
          <a:ln>
            <a:solidFill>
              <a:srgbClr val="F9E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75B9A77-DDB8-492C-8789-F442FF769DBA}"/>
              </a:ext>
            </a:extLst>
          </p:cNvPr>
          <p:cNvSpPr/>
          <p:nvPr/>
        </p:nvSpPr>
        <p:spPr>
          <a:xfrm>
            <a:off x="17765" y="1649273"/>
            <a:ext cx="6012159" cy="5218088"/>
          </a:xfrm>
          <a:prstGeom prst="rect">
            <a:avLst/>
          </a:prstGeom>
          <a:solidFill>
            <a:srgbClr val="F7E4E1"/>
          </a:solidFill>
          <a:ln>
            <a:solidFill>
              <a:srgbClr val="F7E4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07723A-24FF-4EEC-BEF7-576EA1047F1E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Result Failed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694577E-5E75-46FD-AABA-7B9323BF5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5" t="29678" r="18069" b="14754"/>
          <a:stretch/>
        </p:blipFill>
        <p:spPr>
          <a:xfrm>
            <a:off x="7039728" y="-1"/>
            <a:ext cx="2104271" cy="1335327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42CC83-CC99-4E87-A73D-0C85A4978EA8}"/>
              </a:ext>
            </a:extLst>
          </p:cNvPr>
          <p:cNvSpPr txBox="1"/>
          <p:nvPr/>
        </p:nvSpPr>
        <p:spPr>
          <a:xfrm>
            <a:off x="6958820" y="1748449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Door locked</a:t>
            </a:r>
            <a:endParaRPr lang="zh-TW" altLang="en-US" b="1" dirty="0">
              <a:latin typeface="Droid Serif" pitchFamily="18" charset="0"/>
              <a:ea typeface="Malgun Gothic" pitchFamily="34" charset="-127"/>
              <a:cs typeface="Droid Serif" pitchFamily="18" charset="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4C0160D-ACE1-4D87-B287-671DE6F3CF75}"/>
              </a:ext>
            </a:extLst>
          </p:cNvPr>
          <p:cNvGrpSpPr/>
          <p:nvPr/>
        </p:nvGrpSpPr>
        <p:grpSpPr>
          <a:xfrm>
            <a:off x="1298697" y="1933115"/>
            <a:ext cx="2709014" cy="4553156"/>
            <a:chOff x="-1294779" y="1772816"/>
            <a:chExt cx="2709014" cy="455315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E4E83CC-84F8-4E0D-872C-EC8032BCB78A}"/>
                </a:ext>
              </a:extLst>
            </p:cNvPr>
            <p:cNvSpPr/>
            <p:nvPr/>
          </p:nvSpPr>
          <p:spPr>
            <a:xfrm>
              <a:off x="-1103044" y="2170997"/>
              <a:ext cx="2434683" cy="3706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03D4611A-BA2B-417D-84A9-E374B934F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4779" y="1772816"/>
              <a:ext cx="2709014" cy="4553156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65ED20F8-C659-48D3-9D66-3D668036E917}"/>
              </a:ext>
            </a:extLst>
          </p:cNvPr>
          <p:cNvSpPr/>
          <p:nvPr/>
        </p:nvSpPr>
        <p:spPr>
          <a:xfrm>
            <a:off x="2482534" y="6490162"/>
            <a:ext cx="366174" cy="3452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1A753A73-18B6-424C-A31E-EB8C1B899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4"/>
          <a:stretch/>
        </p:blipFill>
        <p:spPr>
          <a:xfrm>
            <a:off x="1568923" y="2370421"/>
            <a:ext cx="2193395" cy="3537295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4E099849-6B6B-4E5F-A563-95E9F9884D21}"/>
              </a:ext>
            </a:extLst>
          </p:cNvPr>
          <p:cNvSpPr/>
          <p:nvPr/>
        </p:nvSpPr>
        <p:spPr>
          <a:xfrm>
            <a:off x="4095906" y="5386743"/>
            <a:ext cx="1932060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1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Click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1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re-recognize</a:t>
            </a:r>
            <a:endParaRPr kumimoji="0" lang="zh-TW" altLang="en-US" sz="21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650872F-972F-4467-B7C4-9D7B52D5FE29}"/>
              </a:ext>
            </a:extLst>
          </p:cNvPr>
          <p:cNvCxnSpPr>
            <a:cxnSpLocks/>
          </p:cNvCxnSpPr>
          <p:nvPr/>
        </p:nvCxnSpPr>
        <p:spPr>
          <a:xfrm>
            <a:off x="3056158" y="5778414"/>
            <a:ext cx="1083794" cy="3891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圓角矩形 9">
            <a:extLst>
              <a:ext uri="{FF2B5EF4-FFF2-40B4-BE49-F238E27FC236}">
                <a16:creationId xmlns:a16="http://schemas.microsoft.com/office/drawing/2014/main" id="{0BD7DC2F-6402-4F0D-B047-44470CB92264}"/>
              </a:ext>
            </a:extLst>
          </p:cNvPr>
          <p:cNvSpPr/>
          <p:nvPr/>
        </p:nvSpPr>
        <p:spPr>
          <a:xfrm>
            <a:off x="2297543" y="5512095"/>
            <a:ext cx="736154" cy="499884"/>
          </a:xfrm>
          <a:prstGeom prst="roundRect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1" name="Picture 3" descr="C:\Users\user\Desktop\icon\tap.png">
            <a:extLst>
              <a:ext uri="{FF2B5EF4-FFF2-40B4-BE49-F238E27FC236}">
                <a16:creationId xmlns:a16="http://schemas.microsoft.com/office/drawing/2014/main" id="{CA35BA20-EA7E-42B0-8CAD-5DC1568D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259" y="5782305"/>
            <a:ext cx="495176" cy="49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330140A5-25F2-450B-A4F8-767F1769C1DE}"/>
              </a:ext>
            </a:extLst>
          </p:cNvPr>
          <p:cNvSpPr txBox="1"/>
          <p:nvPr/>
        </p:nvSpPr>
        <p:spPr>
          <a:xfrm>
            <a:off x="2269191" y="16195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KIOSK</a:t>
            </a:r>
            <a:endParaRPr lang="zh-TW" altLang="en-US" b="1" dirty="0">
              <a:latin typeface="Droid Serif" pitchFamily="18" charset="0"/>
              <a:ea typeface="Malgun Gothic" pitchFamily="34" charset="-127"/>
              <a:cs typeface="Droid Serif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5792407-C41C-4A89-80BD-15749137B073}"/>
              </a:ext>
            </a:extLst>
          </p:cNvPr>
          <p:cNvGrpSpPr/>
          <p:nvPr/>
        </p:nvGrpSpPr>
        <p:grpSpPr>
          <a:xfrm>
            <a:off x="5835936" y="2381113"/>
            <a:ext cx="3744294" cy="3744294"/>
            <a:chOff x="5835936" y="2381113"/>
            <a:chExt cx="3744294" cy="3744294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3231757C-10AB-46A3-828D-9E0F34B0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936" y="2381113"/>
              <a:ext cx="3744294" cy="374429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D352CB0-E11B-4632-9D84-86C1571B35BE}"/>
                </a:ext>
              </a:extLst>
            </p:cNvPr>
            <p:cNvSpPr/>
            <p:nvPr/>
          </p:nvSpPr>
          <p:spPr>
            <a:xfrm>
              <a:off x="6550646" y="2518699"/>
              <a:ext cx="2304255" cy="34726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6986130-6E30-4D41-A4B3-3183D80C5D7F}"/>
                </a:ext>
              </a:extLst>
            </p:cNvPr>
            <p:cNvSpPr/>
            <p:nvPr/>
          </p:nvSpPr>
          <p:spPr>
            <a:xfrm>
              <a:off x="8388424" y="4029373"/>
              <a:ext cx="347826" cy="347826"/>
            </a:xfrm>
            <a:prstGeom prst="ellipse">
              <a:avLst/>
            </a:prstGeom>
            <a:noFill/>
            <a:ln w="1143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80D147-4469-4FEF-B163-EB7ED434A66C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1387200-3B24-40F1-9BD1-574A8D52793E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CC96C567-8646-4487-AF52-B6BCC42FA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9EB907A-5627-4FA9-8832-028FB0E71123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D50F883-F8D6-42C2-9466-FADF225CF4B6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800A682-ABB1-4078-9B58-F91DF2334B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794" t="14519" r="20916" b="11890"/>
          <a:stretch/>
        </p:blipFill>
        <p:spPr>
          <a:xfrm>
            <a:off x="-760677" y="5168001"/>
            <a:ext cx="605264" cy="175338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A69C937-10E9-41BD-9865-88AB1EF98A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888" t="35939" r="22438" b="15152"/>
          <a:stretch/>
        </p:blipFill>
        <p:spPr>
          <a:xfrm>
            <a:off x="6444208" y="0"/>
            <a:ext cx="2694742" cy="16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00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275B9A77-DDB8-492C-8789-F442FF769DBA}"/>
              </a:ext>
            </a:extLst>
          </p:cNvPr>
          <p:cNvSpPr/>
          <p:nvPr/>
        </p:nvSpPr>
        <p:spPr>
          <a:xfrm>
            <a:off x="-26211" y="1636582"/>
            <a:ext cx="6106197" cy="5230800"/>
          </a:xfrm>
          <a:prstGeom prst="rect">
            <a:avLst/>
          </a:prstGeom>
          <a:solidFill>
            <a:srgbClr val="F7E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2529FD-7C4C-462E-A04A-0FB1534B64A9}"/>
              </a:ext>
            </a:extLst>
          </p:cNvPr>
          <p:cNvSpPr/>
          <p:nvPr/>
        </p:nvSpPr>
        <p:spPr>
          <a:xfrm>
            <a:off x="6025394" y="1638183"/>
            <a:ext cx="3131839" cy="5229199"/>
          </a:xfrm>
          <a:prstGeom prst="rect">
            <a:avLst/>
          </a:prstGeom>
          <a:solidFill>
            <a:srgbClr val="F9EAD7"/>
          </a:solidFill>
          <a:ln>
            <a:solidFill>
              <a:srgbClr val="F9E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59B9235-B9F0-4F3E-99ED-DD0CD6BDA4C6}"/>
              </a:ext>
            </a:extLst>
          </p:cNvPr>
          <p:cNvGrpSpPr/>
          <p:nvPr/>
        </p:nvGrpSpPr>
        <p:grpSpPr>
          <a:xfrm>
            <a:off x="5862767" y="2302664"/>
            <a:ext cx="3744294" cy="3744294"/>
            <a:chOff x="5862767" y="2302664"/>
            <a:chExt cx="3744294" cy="374429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20037EA-5AF8-4657-A969-05DE4BF4C6CA}"/>
                </a:ext>
              </a:extLst>
            </p:cNvPr>
            <p:cNvSpPr/>
            <p:nvPr/>
          </p:nvSpPr>
          <p:spPr>
            <a:xfrm>
              <a:off x="6509336" y="2376146"/>
              <a:ext cx="2373115" cy="35973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梯形 32">
              <a:extLst>
                <a:ext uri="{FF2B5EF4-FFF2-40B4-BE49-F238E27FC236}">
                  <a16:creationId xmlns:a16="http://schemas.microsoft.com/office/drawing/2014/main" id="{4E206B7F-B6AB-4CF9-B59D-124A35242F27}"/>
                </a:ext>
              </a:extLst>
            </p:cNvPr>
            <p:cNvSpPr/>
            <p:nvPr/>
          </p:nvSpPr>
          <p:spPr>
            <a:xfrm rot="5400000">
              <a:off x="5416025" y="3648661"/>
              <a:ext cx="3394135" cy="1063502"/>
            </a:xfrm>
            <a:prstGeom prst="trapezoid">
              <a:avLst>
                <a:gd name="adj" fmla="val 3708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0E3668C-2983-46E5-8A15-F251A9F3D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767" y="2302664"/>
              <a:ext cx="3744294" cy="3744294"/>
            </a:xfrm>
            <a:prstGeom prst="rect">
              <a:avLst/>
            </a:prstGeom>
          </p:spPr>
        </p:pic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07723A-24FF-4EEC-BEF7-576EA1047F1E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Result Success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63A102-BA60-4A4B-974D-3C3E75094B82}"/>
              </a:ext>
            </a:extLst>
          </p:cNvPr>
          <p:cNvSpPr/>
          <p:nvPr/>
        </p:nvSpPr>
        <p:spPr>
          <a:xfrm>
            <a:off x="4047048" y="2451982"/>
            <a:ext cx="1821096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1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User name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1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&amp; Star name</a:t>
            </a:r>
            <a:endParaRPr kumimoji="0" lang="zh-TW" altLang="en-US" sz="21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8EF1D3-E4BF-407D-A462-E15AE3CA2E7B}"/>
              </a:ext>
            </a:extLst>
          </p:cNvPr>
          <p:cNvSpPr txBox="1"/>
          <p:nvPr/>
        </p:nvSpPr>
        <p:spPr>
          <a:xfrm>
            <a:off x="2113809" y="16841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KIOSK</a:t>
            </a:r>
            <a:endParaRPr lang="zh-TW" altLang="en-US" b="1" dirty="0">
              <a:latin typeface="Droid Serif" pitchFamily="18" charset="0"/>
              <a:ea typeface="Malgun Gothic" pitchFamily="34" charset="-127"/>
              <a:cs typeface="Droid Serif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D7F3986-C230-453B-BBC5-A54372A372EE}"/>
              </a:ext>
            </a:extLst>
          </p:cNvPr>
          <p:cNvSpPr/>
          <p:nvPr/>
        </p:nvSpPr>
        <p:spPr>
          <a:xfrm>
            <a:off x="4107285" y="4101919"/>
            <a:ext cx="1544835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1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Star Photo</a:t>
            </a:r>
            <a:endParaRPr kumimoji="0" lang="zh-TW" altLang="en-US" sz="21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B9FA5E4-9C6E-4F90-9199-96AF7BE591CB}"/>
              </a:ext>
            </a:extLst>
          </p:cNvPr>
          <p:cNvSpPr/>
          <p:nvPr/>
        </p:nvSpPr>
        <p:spPr>
          <a:xfrm>
            <a:off x="32046" y="4026011"/>
            <a:ext cx="983051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User</a:t>
            </a:r>
            <a:r>
              <a:rPr lang="en-US" altLang="zh-TW" sz="2100" kern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Photo</a:t>
            </a:r>
            <a:endParaRPr kumimoji="0" lang="zh-TW" altLang="en-US" sz="21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42CC83-CC99-4E87-A73D-0C85A4978EA8}"/>
              </a:ext>
            </a:extLst>
          </p:cNvPr>
          <p:cNvSpPr txBox="1"/>
          <p:nvPr/>
        </p:nvSpPr>
        <p:spPr>
          <a:xfrm>
            <a:off x="6829398" y="1707905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Door unlock</a:t>
            </a:r>
            <a:endParaRPr lang="zh-TW" altLang="en-US" b="1" dirty="0">
              <a:latin typeface="Droid Serif" pitchFamily="18" charset="0"/>
              <a:ea typeface="Malgun Gothic" pitchFamily="34" charset="-127"/>
              <a:cs typeface="Droid Serif" pitchFamily="18" charset="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4BE17FB-7EC6-4C68-ACBB-3888E8EEF2D8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8A8AAAEC-FBBD-4534-B5F6-76B6458D9896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C568CBDD-1BC2-4A49-B1E7-74F98C590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2D534B3-7B07-4209-BF45-8A6BFAEE0377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86258EC4-2F07-4FD2-AF21-ECC2D9C4C76F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8150A7CE-F383-447D-9B23-F4578FFB7A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88" t="35939" r="22438" b="15152"/>
          <a:stretch/>
        </p:blipFill>
        <p:spPr>
          <a:xfrm>
            <a:off x="6444208" y="0"/>
            <a:ext cx="2694742" cy="16231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9C6A3E7-265E-4B71-9749-73DE5815C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529" y="2333143"/>
            <a:ext cx="2509391" cy="4555336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A41BD55-4078-4EB8-8E7F-8D09A25AB3CE}"/>
              </a:ext>
            </a:extLst>
          </p:cNvPr>
          <p:cNvCxnSpPr>
            <a:cxnSpLocks/>
          </p:cNvCxnSpPr>
          <p:nvPr/>
        </p:nvCxnSpPr>
        <p:spPr>
          <a:xfrm>
            <a:off x="3092061" y="2924944"/>
            <a:ext cx="831867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1111669-516C-4C8D-8142-871E98D7368F}"/>
              </a:ext>
            </a:extLst>
          </p:cNvPr>
          <p:cNvCxnSpPr>
            <a:cxnSpLocks/>
          </p:cNvCxnSpPr>
          <p:nvPr/>
        </p:nvCxnSpPr>
        <p:spPr>
          <a:xfrm>
            <a:off x="3640355" y="4309668"/>
            <a:ext cx="406693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8164EFAB-0D40-472A-92BE-FFF398B37266}"/>
              </a:ext>
            </a:extLst>
          </p:cNvPr>
          <p:cNvCxnSpPr>
            <a:cxnSpLocks/>
          </p:cNvCxnSpPr>
          <p:nvPr/>
        </p:nvCxnSpPr>
        <p:spPr>
          <a:xfrm>
            <a:off x="1181801" y="4309668"/>
            <a:ext cx="406693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60550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F974796-0A03-48E2-B56D-96746FFD7775}"/>
              </a:ext>
            </a:extLst>
          </p:cNvPr>
          <p:cNvGrpSpPr/>
          <p:nvPr/>
        </p:nvGrpSpPr>
        <p:grpSpPr>
          <a:xfrm>
            <a:off x="3519642" y="548680"/>
            <a:ext cx="2104715" cy="1816016"/>
            <a:chOff x="3203848" y="908720"/>
            <a:chExt cx="2736304" cy="2439688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75C8758-09E8-4784-99A2-ACC3B5FF79D4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9331AC5A-DC04-4900-8F6A-8D9D2979F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4004134-14D6-4D57-80C5-E1BB2F4C49C7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D0C57CD-6C06-4DD9-9715-51B42E93A562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975A6EF-AABA-465F-86E2-7F0959E00A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20894" r="46299" b="16442"/>
          <a:stretch/>
        </p:blipFill>
        <p:spPr>
          <a:xfrm rot="5400000">
            <a:off x="903328" y="3497188"/>
            <a:ext cx="1774074" cy="163753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945475-E5A5-4674-AA98-383443A288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" t="13650" r="16351" b="18100"/>
          <a:stretch/>
        </p:blipFill>
        <p:spPr>
          <a:xfrm>
            <a:off x="3851920" y="3428999"/>
            <a:ext cx="1637530" cy="1773991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550E31E-35E4-4C47-BF8D-602D6D2C5F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3" r="3958" b="67718"/>
          <a:stretch/>
        </p:blipFill>
        <p:spPr>
          <a:xfrm>
            <a:off x="6519880" y="3428915"/>
            <a:ext cx="1788563" cy="1773991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569248F-0C60-4882-A213-B768DDA6F6D9}"/>
              </a:ext>
            </a:extLst>
          </p:cNvPr>
          <p:cNvSpPr txBox="1"/>
          <p:nvPr/>
        </p:nvSpPr>
        <p:spPr>
          <a:xfrm>
            <a:off x="854261" y="561706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吳思葶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100D1E4-8045-424C-A444-1C2747C84314}"/>
              </a:ext>
            </a:extLst>
          </p:cNvPr>
          <p:cNvSpPr txBox="1"/>
          <p:nvPr/>
        </p:nvSpPr>
        <p:spPr>
          <a:xfrm>
            <a:off x="3719670" y="561706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柳譯筑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2EF073D-9C77-4BCD-AFAC-933AFE9A7A14}"/>
              </a:ext>
            </a:extLst>
          </p:cNvPr>
          <p:cNvSpPr txBox="1"/>
          <p:nvPr/>
        </p:nvSpPr>
        <p:spPr>
          <a:xfrm>
            <a:off x="6478057" y="558871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黃潔金</a:t>
            </a:r>
          </a:p>
        </p:txBody>
      </p:sp>
    </p:spTree>
    <p:extLst>
      <p:ext uri="{BB962C8B-B14F-4D97-AF65-F5344CB8AC3E}">
        <p14:creationId xmlns:p14="http://schemas.microsoft.com/office/powerpoint/2010/main" val="299706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D3DF92C-50BF-4036-8110-BA76BCD7E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3" t="4891"/>
          <a:stretch/>
        </p:blipFill>
        <p:spPr>
          <a:xfrm>
            <a:off x="3245186" y="1833997"/>
            <a:ext cx="3919101" cy="46949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5CA70AF-2293-4E0C-BE2D-9C4C59B03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62" t="4680" r="12201" b="8000"/>
          <a:stretch/>
        </p:blipFill>
        <p:spPr>
          <a:xfrm>
            <a:off x="3461772" y="2416778"/>
            <a:ext cx="1861708" cy="336503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FC7CD84-2CE1-413C-89C4-DE4E3681BC21}"/>
              </a:ext>
            </a:extLst>
          </p:cNvPr>
          <p:cNvSpPr/>
          <p:nvPr/>
        </p:nvSpPr>
        <p:spPr>
          <a:xfrm>
            <a:off x="3724920" y="5445224"/>
            <a:ext cx="1440160" cy="336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906235C-7C77-4306-B56B-D2B1C76EDC12}"/>
              </a:ext>
            </a:extLst>
          </p:cNvPr>
          <p:cNvSpPr/>
          <p:nvPr/>
        </p:nvSpPr>
        <p:spPr>
          <a:xfrm>
            <a:off x="4012952" y="5400824"/>
            <a:ext cx="864096" cy="336586"/>
          </a:xfrm>
          <a:prstGeom prst="roundRect">
            <a:avLst/>
          </a:prstGeom>
          <a:solidFill>
            <a:srgbClr val="F58F9D"/>
          </a:solidFill>
          <a:ln>
            <a:solidFill>
              <a:srgbClr val="F58F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TRAIN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9233B47E-380F-4626-9944-0C6C49EA5A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4" t="29274" r="19288" b="51180"/>
          <a:stretch/>
        </p:blipFill>
        <p:spPr>
          <a:xfrm>
            <a:off x="3519224" y="2949848"/>
            <a:ext cx="1671256" cy="2398192"/>
          </a:xfrm>
          <a:prstGeom prst="rect">
            <a:avLst/>
          </a:prstGeom>
        </p:spPr>
      </p:pic>
      <p:pic>
        <p:nvPicPr>
          <p:cNvPr id="14" name="Picture 3" descr="C:\Users\user\Desktop\icon\tap.png">
            <a:extLst>
              <a:ext uri="{FF2B5EF4-FFF2-40B4-BE49-F238E27FC236}">
                <a16:creationId xmlns:a16="http://schemas.microsoft.com/office/drawing/2014/main" id="{EBFA2796-A277-495B-9001-C6545494F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961" y="5534222"/>
            <a:ext cx="495176" cy="49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8363155-E8E8-4FF0-B7A4-0E45609D11CD}"/>
              </a:ext>
            </a:extLst>
          </p:cNvPr>
          <p:cNvSpPr txBox="1"/>
          <p:nvPr/>
        </p:nvSpPr>
        <p:spPr>
          <a:xfrm>
            <a:off x="2736442" y="113861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upload photo to train.</a:t>
            </a:r>
          </a:p>
        </p:txBody>
      </p:sp>
    </p:spTree>
    <p:extLst>
      <p:ext uri="{BB962C8B-B14F-4D97-AF65-F5344CB8AC3E}">
        <p14:creationId xmlns:p14="http://schemas.microsoft.com/office/powerpoint/2010/main" val="108238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09 0.04537 L 7.37257E-18 4.44444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F9EB51-1859-4E85-8F8F-D13A0F702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2" r="13146" b="-2"/>
          <a:stretch/>
        </p:blipFill>
        <p:spPr>
          <a:xfrm>
            <a:off x="3817220" y="1001449"/>
            <a:ext cx="3044717" cy="45670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09A4ADD-5C73-48BB-BBBC-878322D6C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7119" r="87118">
                        <a14:foregroundMark x1="42460" y1="61129" x2="42416" y2="53292"/>
                        <a14:foregroundMark x1="42416" y1="53292" x2="41711" y2="50000"/>
                        <a14:foregroundMark x1="41270" y1="50157" x2="42593" y2="47414"/>
                        <a14:foregroundMark x1="42901" y1="43495" x2="43695" y2="45768"/>
                        <a14:foregroundMark x1="43915" y1="41144" x2="41843" y2="45533"/>
                        <a14:foregroundMark x1="42945" y1="42476" x2="42240" y2="43339"/>
                        <a14:foregroundMark x1="42901" y1="41850" x2="41931" y2="45298"/>
                        <a14:foregroundMark x1="41931" y1="42006" x2="42108" y2="45925"/>
                        <a14:foregroundMark x1="45326" y1="54467" x2="45811" y2="63088"/>
                        <a14:foregroundMark x1="43519" y1="75549" x2="43519" y2="80094"/>
                        <a14:foregroundMark x1="40917" y1="51254" x2="40388" y2="55329"/>
                        <a14:foregroundMark x1="41623" y1="74530" x2="41755" y2="77743"/>
                        <a14:backgroundMark x1="52116" y1="7445" x2="65123" y2="25705"/>
                        <a14:backgroundMark x1="65123" y1="25705" x2="57804" y2="26019"/>
                        <a14:backgroundMark x1="57804" y1="26019" x2="52469" y2="22179"/>
                        <a14:backgroundMark x1="52469" y1="22179" x2="60097" y2="40752"/>
                        <a14:backgroundMark x1="60097" y1="40752" x2="50926" y2="28840"/>
                        <a14:backgroundMark x1="50926" y1="28840" x2="59568" y2="43730"/>
                        <a14:backgroundMark x1="59568" y1="43730" x2="54850" y2="42398"/>
                        <a14:backgroundMark x1="54850" y1="42398" x2="60450" y2="58777"/>
                        <a14:backgroundMark x1="60450" y1="58777" x2="54145" y2="55564"/>
                        <a14:backgroundMark x1="54145" y1="55564" x2="65344" y2="71238"/>
                        <a14:backgroundMark x1="65344" y1="71238" x2="65388" y2="71865"/>
                        <a14:backgroundMark x1="59612" y1="22257" x2="64991" y2="77665"/>
                        <a14:backgroundMark x1="64991" y1="77665" x2="59039" y2="74530"/>
                        <a14:backgroundMark x1="59039" y1="74530" x2="51102" y2="61912"/>
                        <a14:backgroundMark x1="51102" y1="61912" x2="63095" y2="87539"/>
                        <a14:backgroundMark x1="63095" y1="87539" x2="60670" y2="68574"/>
                        <a14:backgroundMark x1="60670" y1="68574" x2="64815" y2="85502"/>
                        <a14:backgroundMark x1="64815" y1="85502" x2="60979" y2="74060"/>
                        <a14:backgroundMark x1="60979" y1="74060" x2="61287" y2="81818"/>
                        <a14:backgroundMark x1="61287" y1="81818" x2="56481" y2="74687"/>
                        <a14:backgroundMark x1="56481" y1="74687" x2="55820" y2="64655"/>
                        <a14:backgroundMark x1="55820" y1="64655" x2="53880" y2="87696"/>
                        <a14:backgroundMark x1="53880" y1="87696" x2="51543" y2="71003"/>
                        <a14:backgroundMark x1="51543" y1="71003" x2="51543" y2="91693"/>
                        <a14:backgroundMark x1="51543" y1="91693" x2="49074" y2="75470"/>
                        <a14:backgroundMark x1="49074" y1="75470" x2="48677" y2="82837"/>
                        <a14:backgroundMark x1="48677" y1="82837" x2="47487" y2="73746"/>
                        <a14:backgroundMark x1="47487" y1="73746" x2="47751" y2="79781"/>
                        <a14:backgroundMark x1="36640" y1="69906" x2="34568" y2="86834"/>
                        <a14:backgroundMark x1="34568" y1="86834" x2="35053" y2="93966"/>
                        <a14:backgroundMark x1="35053" y1="93966" x2="39153" y2="95455"/>
                        <a14:backgroundMark x1="39153" y1="95455" x2="43474" y2="94984"/>
                        <a14:backgroundMark x1="43474" y1="94984" x2="44665" y2="88323"/>
                        <a14:backgroundMark x1="44665" y1="88323" x2="34612" y2="82132"/>
                        <a14:backgroundMark x1="34612" y1="82132" x2="32672" y2="75000"/>
                        <a14:backgroundMark x1="32672" y1="75000" x2="35317" y2="68260"/>
                        <a14:backgroundMark x1="35317" y1="68260" x2="38007" y2="74138"/>
                        <a14:backgroundMark x1="38007" y1="74138" x2="37522" y2="75470"/>
                        <a14:backgroundMark x1="65256" y1="13715" x2="70459" y2="42006"/>
                        <a14:backgroundMark x1="70459" y1="42006" x2="70503" y2="51646"/>
                        <a14:backgroundMark x1="70503" y1="51646" x2="68078" y2="68887"/>
                        <a14:backgroundMark x1="68078" y1="68887" x2="68078" y2="76646"/>
                        <a14:backgroundMark x1="68078" y1="76646" x2="69180" y2="83229"/>
                        <a14:backgroundMark x1="47884" y1="15831" x2="48589" y2="61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4" r="38326"/>
          <a:stretch/>
        </p:blipFill>
        <p:spPr>
          <a:xfrm>
            <a:off x="-396552" y="836712"/>
            <a:ext cx="4571980" cy="685799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9913D3A-D265-4CA4-AB93-E769D274F06E}"/>
              </a:ext>
            </a:extLst>
          </p:cNvPr>
          <p:cNvSpPr txBox="1"/>
          <p:nvPr/>
        </p:nvSpPr>
        <p:spPr>
          <a:xfrm>
            <a:off x="691952" y="2204864"/>
            <a:ext cx="416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Recognize Success!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D5D87C5-A6FE-4BD8-9D68-C26226E05165}"/>
              </a:ext>
            </a:extLst>
          </p:cNvPr>
          <p:cNvSpPr txBox="1"/>
          <p:nvPr/>
        </p:nvSpPr>
        <p:spPr>
          <a:xfrm>
            <a:off x="691952" y="154692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Finally…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A7CD19B-04C4-4F25-A266-5654519611F0}"/>
              </a:ext>
            </a:extLst>
          </p:cNvPr>
          <p:cNvGrpSpPr/>
          <p:nvPr/>
        </p:nvGrpSpPr>
        <p:grpSpPr>
          <a:xfrm>
            <a:off x="4840347" y="1836895"/>
            <a:ext cx="1017165" cy="1834110"/>
            <a:chOff x="5583417" y="1549419"/>
            <a:chExt cx="1017165" cy="183411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C806D70-8223-47A4-B56F-8D140FAD76DC}"/>
                </a:ext>
              </a:extLst>
            </p:cNvPr>
            <p:cNvGrpSpPr/>
            <p:nvPr/>
          </p:nvGrpSpPr>
          <p:grpSpPr>
            <a:xfrm>
              <a:off x="5583417" y="1549419"/>
              <a:ext cx="1017165" cy="1834110"/>
              <a:chOff x="9331665" y="1849931"/>
              <a:chExt cx="1017165" cy="183411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0748732F-8307-4594-892E-D31510F7A5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212" t="16192" r="6978" b="18202"/>
              <a:stretch/>
            </p:blipFill>
            <p:spPr>
              <a:xfrm rot="304566">
                <a:off x="9331665" y="1849931"/>
                <a:ext cx="1017165" cy="1834110"/>
              </a:xfrm>
              <a:prstGeom prst="rect">
                <a:avLst/>
              </a:prstGeom>
            </p:spPr>
          </p:pic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00B8427-CC50-4347-A60D-C0BE2E485747}"/>
                  </a:ext>
                </a:extLst>
              </p:cNvPr>
              <p:cNvSpPr/>
              <p:nvPr/>
            </p:nvSpPr>
            <p:spPr>
              <a:xfrm rot="337426">
                <a:off x="9354476" y="2384884"/>
                <a:ext cx="971541" cy="936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4ABF6F9-CF76-4B3E-96C2-760E7754C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24" t="29274" r="19288" b="51180"/>
            <a:stretch/>
          </p:blipFill>
          <p:spPr>
            <a:xfrm rot="377946">
              <a:off x="5757636" y="1961790"/>
              <a:ext cx="632679" cy="907872"/>
            </a:xfrm>
            <a:prstGeom prst="rect">
              <a:avLst/>
            </a:prstGeom>
          </p:spPr>
        </p:pic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136080A-8CE5-4473-97C5-049C5EE01DDB}"/>
              </a:ext>
            </a:extLst>
          </p:cNvPr>
          <p:cNvGrpSpPr/>
          <p:nvPr/>
        </p:nvGrpSpPr>
        <p:grpSpPr>
          <a:xfrm>
            <a:off x="6522431" y="2420888"/>
            <a:ext cx="2381641" cy="2261519"/>
            <a:chOff x="5862767" y="2302664"/>
            <a:chExt cx="3744294" cy="374429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C614E5A-76F9-4DC1-9CD2-2B0B497E4433}"/>
                </a:ext>
              </a:extLst>
            </p:cNvPr>
            <p:cNvSpPr/>
            <p:nvPr/>
          </p:nvSpPr>
          <p:spPr>
            <a:xfrm>
              <a:off x="6509336" y="2376146"/>
              <a:ext cx="2373115" cy="35973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梯形 19">
              <a:extLst>
                <a:ext uri="{FF2B5EF4-FFF2-40B4-BE49-F238E27FC236}">
                  <a16:creationId xmlns:a16="http://schemas.microsoft.com/office/drawing/2014/main" id="{841E03CB-D05C-4441-B93C-6B2CB79CB28F}"/>
                </a:ext>
              </a:extLst>
            </p:cNvPr>
            <p:cNvSpPr/>
            <p:nvPr/>
          </p:nvSpPr>
          <p:spPr>
            <a:xfrm rot="5400000">
              <a:off x="5416025" y="3648661"/>
              <a:ext cx="3394135" cy="1063502"/>
            </a:xfrm>
            <a:prstGeom prst="trapezoid">
              <a:avLst>
                <a:gd name="adj" fmla="val 3708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9E7278C-7A1C-4975-9A94-57FD4CB11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767" y="2302664"/>
              <a:ext cx="3744294" cy="3744294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E9ABE2D-8A55-4FF5-AC68-E96EF7A6770D}"/>
              </a:ext>
            </a:extLst>
          </p:cNvPr>
          <p:cNvGrpSpPr/>
          <p:nvPr/>
        </p:nvGrpSpPr>
        <p:grpSpPr>
          <a:xfrm>
            <a:off x="6522431" y="2452260"/>
            <a:ext cx="2379969" cy="2174374"/>
            <a:chOff x="5835936" y="2381113"/>
            <a:chExt cx="3744294" cy="374429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EFC8343-ABE6-45AB-9650-D695E131F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936" y="2381113"/>
              <a:ext cx="3744294" cy="3744294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A2DB306-6FFC-42B4-9D37-A75DAEFC25B9}"/>
                </a:ext>
              </a:extLst>
            </p:cNvPr>
            <p:cNvSpPr/>
            <p:nvPr/>
          </p:nvSpPr>
          <p:spPr>
            <a:xfrm>
              <a:off x="6550646" y="2518699"/>
              <a:ext cx="2304255" cy="34726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AE0F088-3E7B-43D9-9709-495561D988C6}"/>
                </a:ext>
              </a:extLst>
            </p:cNvPr>
            <p:cNvSpPr/>
            <p:nvPr/>
          </p:nvSpPr>
          <p:spPr>
            <a:xfrm>
              <a:off x="8388424" y="4029374"/>
              <a:ext cx="347827" cy="347825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62D7C0A-BA82-40F7-971E-9B96B90B45E5}"/>
              </a:ext>
            </a:extLst>
          </p:cNvPr>
          <p:cNvSpPr/>
          <p:nvPr/>
        </p:nvSpPr>
        <p:spPr>
          <a:xfrm>
            <a:off x="6587255" y="1688749"/>
            <a:ext cx="2315145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Door Open!</a:t>
            </a:r>
            <a:endParaRPr lang="zh-TW" alt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110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0.25 -0.06944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1434709"/>
            <a:ext cx="9144000" cy="2977661"/>
          </a:xfrm>
          <a:prstGeom prst="rect">
            <a:avLst/>
          </a:prstGeom>
          <a:solidFill>
            <a:srgbClr val="E4EAF6"/>
          </a:solidFill>
          <a:ln>
            <a:solidFill>
              <a:srgbClr val="E4E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68158" y="6204876"/>
            <a:ext cx="810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android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327070" y="4765948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APP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14" name="圖片 1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35068" r="55094" b="21538"/>
          <a:stretch/>
        </p:blipFill>
        <p:spPr>
          <a:xfrm>
            <a:off x="3657707" y="5339726"/>
            <a:ext cx="854860" cy="868541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628602" y="6208267"/>
            <a:ext cx="913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database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pic>
        <p:nvPicPr>
          <p:cNvPr id="16" name="圖片 15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2" t="30635" r="6726" b="22174"/>
          <a:stretch/>
        </p:blipFill>
        <p:spPr>
          <a:xfrm>
            <a:off x="4762580" y="5310236"/>
            <a:ext cx="806014" cy="860148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709052" y="619981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algorithm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53300" y="4765948"/>
            <a:ext cx="678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server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04575" y="4701554"/>
            <a:ext cx="2176338" cy="188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Picture 2" descr="C:\Users\user\Pictures\icon\imag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8" r="16746"/>
          <a:stretch/>
        </p:blipFill>
        <p:spPr bwMode="auto">
          <a:xfrm>
            <a:off x="1244016" y="5125513"/>
            <a:ext cx="658762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493138" y="4701554"/>
            <a:ext cx="2176338" cy="188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65" y="5428783"/>
            <a:ext cx="360040" cy="401189"/>
          </a:xfrm>
          <a:prstGeom prst="rect">
            <a:avLst/>
          </a:prstGeom>
        </p:spPr>
      </p:pic>
      <p:pic>
        <p:nvPicPr>
          <p:cNvPr id="27" name="圖片 2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01" y="5478973"/>
            <a:ext cx="360040" cy="40118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9"/>
          <a:stretch/>
        </p:blipFill>
        <p:spPr>
          <a:xfrm>
            <a:off x="379522" y="1528869"/>
            <a:ext cx="2581047" cy="2431628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System Scenario</a:t>
            </a:r>
            <a:endParaRPr lang="zh-TW" altLang="en-US" sz="3200" b="1" dirty="0">
              <a:solidFill>
                <a:srgbClr val="00206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30" y="1528869"/>
            <a:ext cx="2431628" cy="2431628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53999" y="3992694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Upload Images</a:t>
            </a:r>
            <a:endParaRPr lang="zh-TW" altLang="en-US" b="1" dirty="0">
              <a:latin typeface="Droid Serif" pitchFamily="18" charset="0"/>
              <a:ea typeface="Malgun Gothic" pitchFamily="34" charset="-127"/>
              <a:cs typeface="Droid Serif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659635" y="399544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AI computation</a:t>
            </a:r>
            <a:endParaRPr lang="zh-TW" altLang="en-US" b="1" dirty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529798" y="401848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Door management</a:t>
            </a:r>
            <a:endParaRPr lang="zh-TW" altLang="en-US" b="1" dirty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382838-EDFE-4558-9AEB-48984E253F44}"/>
              </a:ext>
            </a:extLst>
          </p:cNvPr>
          <p:cNvGrpSpPr/>
          <p:nvPr/>
        </p:nvGrpSpPr>
        <p:grpSpPr>
          <a:xfrm>
            <a:off x="6286118" y="1560811"/>
            <a:ext cx="2687003" cy="2431628"/>
            <a:chOff x="6286118" y="1560811"/>
            <a:chExt cx="2687003" cy="243162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AE0B8CE-FF27-49CE-AD64-13471F355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1" t="3996" r="12921" b="5105"/>
            <a:stretch/>
          </p:blipFill>
          <p:spPr>
            <a:xfrm>
              <a:off x="6286118" y="1560811"/>
              <a:ext cx="2687003" cy="243162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13C0386-A3C0-410B-A907-89EEB7694FE4}"/>
                </a:ext>
              </a:extLst>
            </p:cNvPr>
            <p:cNvSpPr/>
            <p:nvPr/>
          </p:nvSpPr>
          <p:spPr>
            <a:xfrm>
              <a:off x="8388423" y="3501008"/>
              <a:ext cx="444295" cy="296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4146315-7429-4878-8F64-EEF6819F496D}"/>
                </a:ext>
              </a:extLst>
            </p:cNvPr>
            <p:cNvSpPr/>
            <p:nvPr/>
          </p:nvSpPr>
          <p:spPr>
            <a:xfrm>
              <a:off x="8659160" y="3342640"/>
              <a:ext cx="292360" cy="455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06609B7-9179-4B2B-AACE-BC5808F40F56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FB5989D2-F8DD-441F-98B3-848129100A28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CC419289-E40F-4782-BFFF-C65AED1BF6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79FE3E8-40BB-4A94-B71A-2CBFB6CAF534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963FA4E4-ADD8-401C-810A-0B911F515EB1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pic>
        <p:nvPicPr>
          <p:cNvPr id="61" name="圖片 60">
            <a:extLst>
              <a:ext uri="{FF2B5EF4-FFF2-40B4-BE49-F238E27FC236}">
                <a16:creationId xmlns:a16="http://schemas.microsoft.com/office/drawing/2014/main" id="{FC1316B5-6150-4931-8E95-6869E15D3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78" y="4994363"/>
            <a:ext cx="1115940" cy="1115940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716003FD-19B6-4291-97D0-9313008242B7}"/>
              </a:ext>
            </a:extLst>
          </p:cNvPr>
          <p:cNvSpPr txBox="1"/>
          <p:nvPr/>
        </p:nvSpPr>
        <p:spPr>
          <a:xfrm>
            <a:off x="6625569" y="6214182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kiosk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28CECC61-D68C-4A44-A3A2-C2778F93CD5E}"/>
              </a:ext>
            </a:extLst>
          </p:cNvPr>
          <p:cNvSpPr txBox="1"/>
          <p:nvPr/>
        </p:nvSpPr>
        <p:spPr>
          <a:xfrm>
            <a:off x="7668344" y="6199810"/>
            <a:ext cx="139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Door unlocked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93F780EB-4C7A-4E06-B790-3F7BED5DE177}"/>
              </a:ext>
            </a:extLst>
          </p:cNvPr>
          <p:cNvGrpSpPr/>
          <p:nvPr/>
        </p:nvGrpSpPr>
        <p:grpSpPr>
          <a:xfrm>
            <a:off x="6577265" y="4869160"/>
            <a:ext cx="663957" cy="1298889"/>
            <a:chOff x="6577265" y="4881613"/>
            <a:chExt cx="663957" cy="1298889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5B66D44-4E13-4B10-B2FE-6894662BE955}"/>
                </a:ext>
              </a:extLst>
            </p:cNvPr>
            <p:cNvSpPr/>
            <p:nvPr/>
          </p:nvSpPr>
          <p:spPr>
            <a:xfrm>
              <a:off x="6853143" y="5969788"/>
              <a:ext cx="112199" cy="2107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85775F8E-9F1F-453C-8188-992C7FD96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265" y="4881613"/>
              <a:ext cx="663957" cy="1115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5479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977839"/>
            <a:ext cx="9144000" cy="3434532"/>
          </a:xfrm>
          <a:prstGeom prst="rect">
            <a:avLst/>
          </a:prstGeom>
          <a:solidFill>
            <a:srgbClr val="E4EAF6"/>
          </a:solidFill>
          <a:ln>
            <a:solidFill>
              <a:srgbClr val="E4E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327070" y="4765948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APP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14" name="圖片 1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35068" r="55094" b="21538"/>
          <a:stretch/>
        </p:blipFill>
        <p:spPr>
          <a:xfrm>
            <a:off x="3657707" y="5339726"/>
            <a:ext cx="854860" cy="868541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628602" y="6208267"/>
            <a:ext cx="913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database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pic>
        <p:nvPicPr>
          <p:cNvPr id="16" name="圖片 15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2" t="30635" r="6726" b="22174"/>
          <a:stretch/>
        </p:blipFill>
        <p:spPr>
          <a:xfrm>
            <a:off x="4762580" y="5310236"/>
            <a:ext cx="806014" cy="860148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709052" y="619981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algorithm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53300" y="4765948"/>
            <a:ext cx="678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server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04575" y="4701554"/>
            <a:ext cx="2176338" cy="188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93138" y="4701554"/>
            <a:ext cx="2176338" cy="188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65" y="5428783"/>
            <a:ext cx="360040" cy="40118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78" y="4994363"/>
            <a:ext cx="1115940" cy="111594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6625569" y="6214182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kiosk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668344" y="6199810"/>
            <a:ext cx="139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  <a:cs typeface="Times New Roman" pitchFamily="18" charset="0"/>
              </a:rPr>
              <a:t>Door unlocked</a:t>
            </a:r>
            <a:endParaRPr lang="zh-TW" altLang="en-US" sz="1400" dirty="0">
              <a:latin typeface="Malgun Gothic" pitchFamily="34" charset="-127"/>
              <a:ea typeface="Malgun Gothic" pitchFamily="34" charset="-127"/>
              <a:cs typeface="Times New Roman" pitchFamily="18" charset="0"/>
            </a:endParaRPr>
          </a:p>
        </p:txBody>
      </p:sp>
      <p:pic>
        <p:nvPicPr>
          <p:cNvPr id="27" name="圖片 2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01" y="5478973"/>
            <a:ext cx="360040" cy="40118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9"/>
          <a:stretch/>
        </p:blipFill>
        <p:spPr>
          <a:xfrm>
            <a:off x="379522" y="1528869"/>
            <a:ext cx="2581047" cy="243162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30" y="1528869"/>
            <a:ext cx="2431628" cy="2431628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753999" y="3992694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Upload Images</a:t>
            </a:r>
            <a:endParaRPr lang="zh-TW" altLang="en-US" b="1" dirty="0">
              <a:latin typeface="Droid Serif" pitchFamily="18" charset="0"/>
              <a:ea typeface="Malgun Gothic" pitchFamily="34" charset="-127"/>
              <a:cs typeface="Droid Serif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659635" y="399544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AI computation</a:t>
            </a:r>
            <a:endParaRPr lang="zh-TW" altLang="en-US" b="1" dirty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1382838-EDFE-4558-9AEB-48984E253F44}"/>
              </a:ext>
            </a:extLst>
          </p:cNvPr>
          <p:cNvGrpSpPr/>
          <p:nvPr/>
        </p:nvGrpSpPr>
        <p:grpSpPr>
          <a:xfrm>
            <a:off x="6286118" y="1560811"/>
            <a:ext cx="2687003" cy="2431628"/>
            <a:chOff x="6286118" y="1560811"/>
            <a:chExt cx="2687003" cy="243162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AE0B8CE-FF27-49CE-AD64-13471F355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1" t="3996" r="12921" b="5105"/>
            <a:stretch/>
          </p:blipFill>
          <p:spPr>
            <a:xfrm>
              <a:off x="6286118" y="1560811"/>
              <a:ext cx="2687003" cy="243162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13C0386-A3C0-410B-A907-89EEB7694FE4}"/>
                </a:ext>
              </a:extLst>
            </p:cNvPr>
            <p:cNvSpPr/>
            <p:nvPr/>
          </p:nvSpPr>
          <p:spPr>
            <a:xfrm>
              <a:off x="8388423" y="3501008"/>
              <a:ext cx="444295" cy="296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4146315-7429-4878-8F64-EEF6819F496D}"/>
                </a:ext>
              </a:extLst>
            </p:cNvPr>
            <p:cNvSpPr/>
            <p:nvPr/>
          </p:nvSpPr>
          <p:spPr>
            <a:xfrm>
              <a:off x="8659160" y="3342640"/>
              <a:ext cx="292360" cy="455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3087479-A712-4FF5-ACDD-0D62966F42A9}"/>
              </a:ext>
            </a:extLst>
          </p:cNvPr>
          <p:cNvGrpSpPr/>
          <p:nvPr/>
        </p:nvGrpSpPr>
        <p:grpSpPr>
          <a:xfrm>
            <a:off x="6577265" y="4881613"/>
            <a:ext cx="663957" cy="1298889"/>
            <a:chOff x="6577265" y="4881613"/>
            <a:chExt cx="663957" cy="129888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4A9F83A-387A-400E-B354-7BC94468DEFF}"/>
                </a:ext>
              </a:extLst>
            </p:cNvPr>
            <p:cNvSpPr/>
            <p:nvPr/>
          </p:nvSpPr>
          <p:spPr>
            <a:xfrm>
              <a:off x="6853143" y="5969788"/>
              <a:ext cx="112199" cy="2107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5CECB45A-A8CA-47C8-B10A-0D62F1BD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265" y="4881613"/>
              <a:ext cx="663957" cy="1115941"/>
            </a:xfrm>
            <a:prstGeom prst="rect">
              <a:avLst/>
            </a:prstGeom>
          </p:spPr>
        </p:pic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48D731-BB3D-4620-8132-D6AE5BCB6666}"/>
              </a:ext>
            </a:extLst>
          </p:cNvPr>
          <p:cNvSpPr txBox="1"/>
          <p:nvPr/>
        </p:nvSpPr>
        <p:spPr>
          <a:xfrm>
            <a:off x="1844733" y="331796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Upload Images</a:t>
            </a: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AADA6CE-FD6E-47E0-B6CF-4A1EEC647CF3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6BC9EBC0-B683-4CEB-84AD-C282AD85B792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4599E1F4-4DBC-4D79-9655-5D1A867294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E514201-24C7-43A4-988C-06812F30A045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AE8DA809-65CC-4339-8D80-4E26914E7270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FB203D7-FEF5-4B3B-A2E3-F621CA83FF3E}"/>
              </a:ext>
            </a:extLst>
          </p:cNvPr>
          <p:cNvSpPr txBox="1"/>
          <p:nvPr/>
        </p:nvSpPr>
        <p:spPr>
          <a:xfrm>
            <a:off x="6529798" y="401848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roid Serif" pitchFamily="18" charset="0"/>
                <a:ea typeface="Droid Serif" pitchFamily="18" charset="0"/>
                <a:cs typeface="Droid Serif" pitchFamily="18" charset="0"/>
              </a:rPr>
              <a:t>Door management</a:t>
            </a:r>
            <a:endParaRPr lang="zh-TW" altLang="en-US" b="1" dirty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BF28983-953C-47DB-B37B-B793DD49E144}"/>
              </a:ext>
            </a:extLst>
          </p:cNvPr>
          <p:cNvSpPr/>
          <p:nvPr/>
        </p:nvSpPr>
        <p:spPr>
          <a:xfrm>
            <a:off x="170879" y="1268761"/>
            <a:ext cx="3033108" cy="5472608"/>
          </a:xfrm>
          <a:prstGeom prst="roundRect">
            <a:avLst/>
          </a:prstGeom>
          <a:noFill/>
          <a:ln w="57150">
            <a:solidFill>
              <a:srgbClr val="E19D9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1F304E7-576A-451C-B0EE-8ED724BC1EFA}"/>
              </a:ext>
            </a:extLst>
          </p:cNvPr>
          <p:cNvSpPr txBox="1"/>
          <p:nvPr/>
        </p:nvSpPr>
        <p:spPr>
          <a:xfrm>
            <a:off x="1168158" y="6204876"/>
            <a:ext cx="810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algun Gothic" pitchFamily="34" charset="-127"/>
                <a:ea typeface="Malgun Gothic" pitchFamily="34" charset="-127"/>
              </a:rPr>
              <a:t>android</a:t>
            </a:r>
            <a:endParaRPr lang="zh-TW" altLang="en-US" sz="1400" dirty="0"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49" name="Picture 2" descr="C:\Users\user\Pictures\icon\images.png">
            <a:extLst>
              <a:ext uri="{FF2B5EF4-FFF2-40B4-BE49-F238E27FC236}">
                <a16:creationId xmlns:a16="http://schemas.microsoft.com/office/drawing/2014/main" id="{248483B2-12C1-4D42-981D-F3CE322A5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8" r="16746"/>
          <a:stretch/>
        </p:blipFill>
        <p:spPr bwMode="auto">
          <a:xfrm>
            <a:off x="1244016" y="5125513"/>
            <a:ext cx="658762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7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030DF7F-0A42-4A70-8DAF-EFC48C43DA17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Upload Images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113636-6E4C-44D3-A09B-193EC6F27019}"/>
              </a:ext>
            </a:extLst>
          </p:cNvPr>
          <p:cNvSpPr/>
          <p:nvPr/>
        </p:nvSpPr>
        <p:spPr>
          <a:xfrm>
            <a:off x="0" y="1596515"/>
            <a:ext cx="9144000" cy="5288869"/>
          </a:xfrm>
          <a:prstGeom prst="rect">
            <a:avLst/>
          </a:prstGeom>
          <a:solidFill>
            <a:srgbClr val="DAEDEE"/>
          </a:solidFill>
          <a:ln>
            <a:solidFill>
              <a:srgbClr val="DA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AECEFD8-6278-4DAC-A2A6-0EEE38798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41" t="9295" r="7700" b="10800"/>
          <a:stretch/>
        </p:blipFill>
        <p:spPr>
          <a:xfrm>
            <a:off x="3325736" y="2403043"/>
            <a:ext cx="2065438" cy="345638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D5FB0E9-08DE-4271-9B9D-A700823CD3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3" t="4891"/>
          <a:stretch/>
        </p:blipFill>
        <p:spPr>
          <a:xfrm>
            <a:off x="3253728" y="1916832"/>
            <a:ext cx="3744416" cy="4694983"/>
          </a:xfrm>
          <a:prstGeom prst="rect">
            <a:avLst/>
          </a:prstGeom>
        </p:spPr>
      </p:pic>
      <p:sp>
        <p:nvSpPr>
          <p:cNvPr id="14" name="圓角矩形 9">
            <a:extLst>
              <a:ext uri="{FF2B5EF4-FFF2-40B4-BE49-F238E27FC236}">
                <a16:creationId xmlns:a16="http://schemas.microsoft.com/office/drawing/2014/main" id="{C48B2F51-E07F-4B90-9ECB-615BCE5A5363}"/>
              </a:ext>
            </a:extLst>
          </p:cNvPr>
          <p:cNvSpPr/>
          <p:nvPr/>
        </p:nvSpPr>
        <p:spPr>
          <a:xfrm>
            <a:off x="3865150" y="5067339"/>
            <a:ext cx="1152128" cy="437296"/>
          </a:xfrm>
          <a:prstGeom prst="roundRect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669F747-4E93-4C6A-8226-52657A733730}"/>
              </a:ext>
            </a:extLst>
          </p:cNvPr>
          <p:cNvCxnSpPr>
            <a:cxnSpLocks/>
          </p:cNvCxnSpPr>
          <p:nvPr/>
        </p:nvCxnSpPr>
        <p:spPr>
          <a:xfrm>
            <a:off x="5017278" y="5355371"/>
            <a:ext cx="648072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993757E-B8FB-4CEC-87B7-399185211C3F}"/>
              </a:ext>
            </a:extLst>
          </p:cNvPr>
          <p:cNvSpPr/>
          <p:nvPr/>
        </p:nvSpPr>
        <p:spPr>
          <a:xfrm>
            <a:off x="5702000" y="4996803"/>
            <a:ext cx="1966344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Login button</a:t>
            </a:r>
            <a:endParaRPr kumimoji="0" lang="zh-TW" altLang="en-US" sz="20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圓角矩形 9">
            <a:extLst>
              <a:ext uri="{FF2B5EF4-FFF2-40B4-BE49-F238E27FC236}">
                <a16:creationId xmlns:a16="http://schemas.microsoft.com/office/drawing/2014/main" id="{A52677B3-5A42-4E4C-B11C-04A289644FFD}"/>
              </a:ext>
            </a:extLst>
          </p:cNvPr>
          <p:cNvSpPr/>
          <p:nvPr/>
        </p:nvSpPr>
        <p:spPr>
          <a:xfrm>
            <a:off x="3865150" y="5424756"/>
            <a:ext cx="1152128" cy="437296"/>
          </a:xfrm>
          <a:prstGeom prst="roundRect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AA8741-15F7-429D-B134-8DF7B7BA94A5}"/>
              </a:ext>
            </a:extLst>
          </p:cNvPr>
          <p:cNvSpPr/>
          <p:nvPr/>
        </p:nvSpPr>
        <p:spPr>
          <a:xfrm>
            <a:off x="952439" y="5306217"/>
            <a:ext cx="2185456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100" b="1" i="0" u="none" strike="noStrike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100" b="1" i="0" u="none" strike="noStrike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Register button</a:t>
            </a:r>
            <a:endParaRPr kumimoji="0" lang="zh-TW" altLang="en-US" sz="21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DDE80C1-BC8F-40F1-AEBF-848E6F02290D}"/>
              </a:ext>
            </a:extLst>
          </p:cNvPr>
          <p:cNvCxnSpPr>
            <a:cxnSpLocks/>
          </p:cNvCxnSpPr>
          <p:nvPr/>
        </p:nvCxnSpPr>
        <p:spPr>
          <a:xfrm>
            <a:off x="3217078" y="5724703"/>
            <a:ext cx="648072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1" name="Picture 3" descr="C:\Users\user\Desktop\icon\tap.png">
            <a:extLst>
              <a:ext uri="{FF2B5EF4-FFF2-40B4-BE49-F238E27FC236}">
                <a16:creationId xmlns:a16="http://schemas.microsoft.com/office/drawing/2014/main" id="{BEA480A5-ABDF-4023-937B-A4035E36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369" y="5258958"/>
            <a:ext cx="443772" cy="44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user\Desktop\icon\tap.png">
            <a:extLst>
              <a:ext uri="{FF2B5EF4-FFF2-40B4-BE49-F238E27FC236}">
                <a16:creationId xmlns:a16="http://schemas.microsoft.com/office/drawing/2014/main" id="{208CD6B3-3E89-438F-B621-58BA6ECF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10" y="5675549"/>
            <a:ext cx="495176" cy="49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7BF1933-CD91-45E2-807C-92DE69C113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794" t="14519" r="20916" b="11890"/>
          <a:stretch/>
        </p:blipFill>
        <p:spPr>
          <a:xfrm>
            <a:off x="-760677" y="5168001"/>
            <a:ext cx="605264" cy="1753385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F7EC2BDF-1127-490C-AD65-54A492EFFB60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B9A3D45B-6FDF-4C2A-9B8D-33BB8A630465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B698D760-6DE6-4115-9174-BB43D914E5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004B4CA-DD7E-4C79-A47B-7F335ABBA3CC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803F113-B279-460B-832F-5AB13E2DE952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48F3ACC-F17F-471D-8305-1B38958E55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100" t="34600" r="22438" b="14939"/>
          <a:stretch/>
        </p:blipFill>
        <p:spPr>
          <a:xfrm>
            <a:off x="6660232" y="4829"/>
            <a:ext cx="2483768" cy="151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2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030DF7F-0A42-4A70-8DAF-EFC48C43DA17}"/>
              </a:ext>
            </a:extLst>
          </p:cNvPr>
          <p:cNvSpPr txBox="1"/>
          <p:nvPr/>
        </p:nvSpPr>
        <p:spPr>
          <a:xfrm>
            <a:off x="1907704" y="502897"/>
            <a:ext cx="799288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3200" b="1" dirty="0">
                <a:solidFill>
                  <a:srgbClr val="002060"/>
                </a:solidFill>
                <a:latin typeface="Kozuka Mincho Pro H" pitchFamily="18" charset="-128"/>
                <a:ea typeface="Kozuka Mincho Pro H" pitchFamily="18" charset="-128"/>
              </a:rPr>
              <a:t>Upload Images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113636-6E4C-44D3-A09B-193EC6F27019}"/>
              </a:ext>
            </a:extLst>
          </p:cNvPr>
          <p:cNvSpPr/>
          <p:nvPr/>
        </p:nvSpPr>
        <p:spPr>
          <a:xfrm>
            <a:off x="0" y="1596515"/>
            <a:ext cx="9144000" cy="5288869"/>
          </a:xfrm>
          <a:prstGeom prst="rect">
            <a:avLst/>
          </a:prstGeom>
          <a:solidFill>
            <a:srgbClr val="DAEDEE"/>
          </a:solidFill>
          <a:ln>
            <a:solidFill>
              <a:srgbClr val="DAE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23B4118-2481-4969-8DF6-5AB94F0EF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62" t="4680" r="12201" b="8000"/>
          <a:stretch/>
        </p:blipFill>
        <p:spPr>
          <a:xfrm>
            <a:off x="3461772" y="2416778"/>
            <a:ext cx="1861708" cy="336503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5549BA7-EBC5-4A2D-AFB4-A2BD8D768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3" t="4891"/>
          <a:stretch/>
        </p:blipFill>
        <p:spPr>
          <a:xfrm>
            <a:off x="3245187" y="1833997"/>
            <a:ext cx="3744416" cy="4694983"/>
          </a:xfrm>
          <a:prstGeom prst="rect">
            <a:avLst/>
          </a:prstGeom>
        </p:spPr>
      </p:pic>
      <p:sp>
        <p:nvSpPr>
          <p:cNvPr id="26" name="圓角矩形 9">
            <a:extLst>
              <a:ext uri="{FF2B5EF4-FFF2-40B4-BE49-F238E27FC236}">
                <a16:creationId xmlns:a16="http://schemas.microsoft.com/office/drawing/2014/main" id="{D9668EE8-8AC8-402F-8CC6-3AD3A1DC5364}"/>
              </a:ext>
            </a:extLst>
          </p:cNvPr>
          <p:cNvSpPr/>
          <p:nvPr/>
        </p:nvSpPr>
        <p:spPr>
          <a:xfrm>
            <a:off x="3703362" y="5396669"/>
            <a:ext cx="358749" cy="402526"/>
          </a:xfrm>
          <a:prstGeom prst="roundRect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圓角矩形 9">
            <a:extLst>
              <a:ext uri="{FF2B5EF4-FFF2-40B4-BE49-F238E27FC236}">
                <a16:creationId xmlns:a16="http://schemas.microsoft.com/office/drawing/2014/main" id="{356B7B23-CA6F-4029-B3CC-BC7FBCF68C95}"/>
              </a:ext>
            </a:extLst>
          </p:cNvPr>
          <p:cNvSpPr/>
          <p:nvPr/>
        </p:nvSpPr>
        <p:spPr>
          <a:xfrm>
            <a:off x="4213251" y="5387977"/>
            <a:ext cx="358749" cy="402526"/>
          </a:xfrm>
          <a:prstGeom prst="roundRect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圓角矩形 9">
            <a:extLst>
              <a:ext uri="{FF2B5EF4-FFF2-40B4-BE49-F238E27FC236}">
                <a16:creationId xmlns:a16="http://schemas.microsoft.com/office/drawing/2014/main" id="{EF41E61E-7C66-4306-BC73-190D5BA803D9}"/>
              </a:ext>
            </a:extLst>
          </p:cNvPr>
          <p:cNvSpPr/>
          <p:nvPr/>
        </p:nvSpPr>
        <p:spPr>
          <a:xfrm>
            <a:off x="4709574" y="5389146"/>
            <a:ext cx="358749" cy="402526"/>
          </a:xfrm>
          <a:prstGeom prst="roundRect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9" name="Picture 3" descr="C:\Users\user\Desktop\icon\tap.png">
            <a:extLst>
              <a:ext uri="{FF2B5EF4-FFF2-40B4-BE49-F238E27FC236}">
                <a16:creationId xmlns:a16="http://schemas.microsoft.com/office/drawing/2014/main" id="{C68DBBC2-AA89-4A92-BCE3-E66547A4D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520" y="5677854"/>
            <a:ext cx="495176" cy="49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user\Desktop\icon\tap.png">
            <a:extLst>
              <a:ext uri="{FF2B5EF4-FFF2-40B4-BE49-F238E27FC236}">
                <a16:creationId xmlns:a16="http://schemas.microsoft.com/office/drawing/2014/main" id="{ABC2BDE5-F2E8-4368-B234-F9B97078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38" y="5695634"/>
            <a:ext cx="495176" cy="49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user\Desktop\icon\tap.png">
            <a:extLst>
              <a:ext uri="{FF2B5EF4-FFF2-40B4-BE49-F238E27FC236}">
                <a16:creationId xmlns:a16="http://schemas.microsoft.com/office/drawing/2014/main" id="{3F337220-61CC-4DE7-8BFA-3C55B2976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47" y="5687261"/>
            <a:ext cx="495176" cy="49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BB2721FC-1FD3-489D-B037-12B4D55E7B2C}"/>
              </a:ext>
            </a:extLst>
          </p:cNvPr>
          <p:cNvSpPr/>
          <p:nvPr/>
        </p:nvSpPr>
        <p:spPr>
          <a:xfrm>
            <a:off x="3533220" y="6435358"/>
            <a:ext cx="158417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</a:t>
            </a:r>
            <a:r>
              <a:rPr kumimoji="0" lang="en-US" altLang="zh-TW" sz="2000" b="1" i="0" u="none" strike="noStrike" cap="none" spc="0" normalizeH="0" baseline="0" noProof="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ake</a:t>
            </a:r>
            <a:r>
              <a:rPr kumimoji="0" lang="en-US" altLang="zh-TW" sz="2000" b="1" i="0" u="none" strike="noStrike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photo</a:t>
            </a:r>
            <a:endParaRPr kumimoji="0" lang="zh-TW" altLang="en-US" sz="20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669F747-4E93-4C6A-8226-52657A733730}"/>
              </a:ext>
            </a:extLst>
          </p:cNvPr>
          <p:cNvCxnSpPr>
            <a:cxnSpLocks/>
          </p:cNvCxnSpPr>
          <p:nvPr/>
        </p:nvCxnSpPr>
        <p:spPr>
          <a:xfrm>
            <a:off x="2477184" y="5613602"/>
            <a:ext cx="122617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8C301429-3888-49F8-9CB6-CB6084D13621}"/>
              </a:ext>
            </a:extLst>
          </p:cNvPr>
          <p:cNvCxnSpPr>
            <a:cxnSpLocks/>
          </p:cNvCxnSpPr>
          <p:nvPr/>
        </p:nvCxnSpPr>
        <p:spPr>
          <a:xfrm>
            <a:off x="5068323" y="5600973"/>
            <a:ext cx="122617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DDE80C1-BC8F-40F1-AEBF-848E6F02290D}"/>
              </a:ext>
            </a:extLst>
          </p:cNvPr>
          <p:cNvCxnSpPr>
            <a:cxnSpLocks/>
          </p:cNvCxnSpPr>
          <p:nvPr/>
        </p:nvCxnSpPr>
        <p:spPr>
          <a:xfrm flipV="1">
            <a:off x="4295894" y="5790503"/>
            <a:ext cx="0" cy="662833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A038859B-666E-4044-BFCF-6659E32819D6}"/>
              </a:ext>
            </a:extLst>
          </p:cNvPr>
          <p:cNvSpPr/>
          <p:nvPr/>
        </p:nvSpPr>
        <p:spPr>
          <a:xfrm>
            <a:off x="466484" y="5341691"/>
            <a:ext cx="184408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Choose from album</a:t>
            </a:r>
            <a:endParaRPr kumimoji="0" lang="zh-TW" altLang="en-US" sz="20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F0057C8-B8DA-48B8-BAC1-58A738D9FB57}"/>
              </a:ext>
            </a:extLst>
          </p:cNvPr>
          <p:cNvSpPr/>
          <p:nvPr/>
        </p:nvSpPr>
        <p:spPr>
          <a:xfrm>
            <a:off x="6386089" y="5259659"/>
            <a:ext cx="184408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Upload image</a:t>
            </a:r>
            <a:endParaRPr kumimoji="0" lang="zh-TW" altLang="en-US" sz="20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圓角矩形 9">
            <a:extLst>
              <a:ext uri="{FF2B5EF4-FFF2-40B4-BE49-F238E27FC236}">
                <a16:creationId xmlns:a16="http://schemas.microsoft.com/office/drawing/2014/main" id="{80AFA3EA-D66D-4C75-9813-A967480DFEFE}"/>
              </a:ext>
            </a:extLst>
          </p:cNvPr>
          <p:cNvSpPr/>
          <p:nvPr/>
        </p:nvSpPr>
        <p:spPr>
          <a:xfrm>
            <a:off x="3245187" y="2646788"/>
            <a:ext cx="2174018" cy="2749881"/>
          </a:xfrm>
          <a:prstGeom prst="roundRect">
            <a:avLst/>
          </a:prstGeom>
          <a:noFill/>
          <a:ln w="5715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707F09B1-DA69-4E3A-8BC8-66C4F787B7B2}"/>
              </a:ext>
            </a:extLst>
          </p:cNvPr>
          <p:cNvCxnSpPr>
            <a:cxnSpLocks/>
          </p:cNvCxnSpPr>
          <p:nvPr/>
        </p:nvCxnSpPr>
        <p:spPr>
          <a:xfrm>
            <a:off x="5419205" y="3429257"/>
            <a:ext cx="1226178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B04797DF-8038-442F-9AD2-FF270CCF7D7D}"/>
              </a:ext>
            </a:extLst>
          </p:cNvPr>
          <p:cNvSpPr/>
          <p:nvPr/>
        </p:nvSpPr>
        <p:spPr>
          <a:xfrm>
            <a:off x="6645383" y="3092145"/>
            <a:ext cx="184408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Show the photo</a:t>
            </a:r>
            <a:endParaRPr kumimoji="0" lang="zh-TW" altLang="en-US" sz="20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9" name="圖片 38" descr="C:\Users\user\AppData\Local\Microsoft\Windows\INetCache\Content.MSO\B4A35446.tmp">
            <a:extLst>
              <a:ext uri="{FF2B5EF4-FFF2-40B4-BE49-F238E27FC236}">
                <a16:creationId xmlns:a16="http://schemas.microsoft.com/office/drawing/2014/main" id="{F2B6E104-FF0C-412F-A7A6-7676F674E5DA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89"/>
          <a:stretch/>
        </p:blipFill>
        <p:spPr bwMode="auto">
          <a:xfrm>
            <a:off x="3518065" y="2771516"/>
            <a:ext cx="1727858" cy="25849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3817E466-5135-40F1-811A-5E2EA7C56C4E}"/>
              </a:ext>
            </a:extLst>
          </p:cNvPr>
          <p:cNvGrpSpPr/>
          <p:nvPr/>
        </p:nvGrpSpPr>
        <p:grpSpPr>
          <a:xfrm>
            <a:off x="405804" y="117529"/>
            <a:ext cx="1329109" cy="1185033"/>
            <a:chOff x="3203848" y="908720"/>
            <a:chExt cx="2736304" cy="2439688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7F9D0E90-D318-4AA0-853F-E96F9C1CB86A}"/>
                </a:ext>
              </a:extLst>
            </p:cNvPr>
            <p:cNvGrpSpPr/>
            <p:nvPr/>
          </p:nvGrpSpPr>
          <p:grpSpPr>
            <a:xfrm>
              <a:off x="3203848" y="908720"/>
              <a:ext cx="2736304" cy="2439688"/>
              <a:chOff x="3203848" y="908720"/>
              <a:chExt cx="2736304" cy="2439688"/>
            </a:xfrm>
          </p:grpSpPr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74A37F93-2406-4D35-85F2-B509E5D66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5" t="16480" r="12535" b="16713"/>
              <a:stretch/>
            </p:blipFill>
            <p:spPr>
              <a:xfrm>
                <a:off x="3203848" y="908720"/>
                <a:ext cx="2736304" cy="2439688"/>
              </a:xfrm>
              <a:prstGeom prst="rect">
                <a:avLst/>
              </a:prstGeom>
            </p:spPr>
          </p:pic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2CA18AE-3137-4392-9ECE-27EB2316E975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1296144" cy="351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75F6167-7DFD-4067-A2E2-2B3276FE946F}"/>
                </a:ext>
              </a:extLst>
            </p:cNvPr>
            <p:cNvSpPr txBox="1"/>
            <p:nvPr/>
          </p:nvSpPr>
          <p:spPr>
            <a:xfrm>
              <a:off x="3923929" y="2739952"/>
              <a:ext cx="1296144" cy="522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dirty="0">
                  <a:solidFill>
                    <a:srgbClr val="3F5A85"/>
                  </a:solidFill>
                  <a:latin typeface="王漢宗粗圓體繁" panose="03000500000000000000" pitchFamily="66" charset="-120"/>
                  <a:ea typeface="王漢宗粗圓體繁" panose="03000500000000000000" pitchFamily="66" charset="-120"/>
                  <a:cs typeface="Aharoni" panose="020B0604020202020204" pitchFamily="2" charset="-79"/>
                </a:rPr>
                <a:t>認識我</a:t>
              </a:r>
            </a:p>
          </p:txBody>
        </p:sp>
      </p:grpSp>
      <p:pic>
        <p:nvPicPr>
          <p:cNvPr id="44" name="圖片 43">
            <a:extLst>
              <a:ext uri="{FF2B5EF4-FFF2-40B4-BE49-F238E27FC236}">
                <a16:creationId xmlns:a16="http://schemas.microsoft.com/office/drawing/2014/main" id="{A830ABBE-CDA9-479D-93B5-542809CB29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100" t="34600" r="22438" b="14939"/>
          <a:stretch/>
        </p:blipFill>
        <p:spPr>
          <a:xfrm>
            <a:off x="6660232" y="4829"/>
            <a:ext cx="2483768" cy="151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3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6538</TotalTime>
  <Words>526</Words>
  <Application>Microsoft Office PowerPoint</Application>
  <PresentationFormat>如螢幕大小 (4:3)</PresentationFormat>
  <Paragraphs>264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53" baseType="lpstr">
      <vt:lpstr>Helvetica Neue</vt:lpstr>
      <vt:lpstr>Helvetica Neue Medium</vt:lpstr>
      <vt:lpstr>Kozuka Mincho Pro H</vt:lpstr>
      <vt:lpstr>Malgun Gothic</vt:lpstr>
      <vt:lpstr>宋体</vt:lpstr>
      <vt:lpstr>Yu Gothic UI Semibold</vt:lpstr>
      <vt:lpstr>王漢宗粗圓體繁</vt:lpstr>
      <vt:lpstr>微軟正黑體</vt:lpstr>
      <vt:lpstr>新細明體</vt:lpstr>
      <vt:lpstr>Abadi</vt:lpstr>
      <vt:lpstr>Aharoni</vt:lpstr>
      <vt:lpstr>Arial</vt:lpstr>
      <vt:lpstr>Arial Black</vt:lpstr>
      <vt:lpstr>Calibri</vt:lpstr>
      <vt:lpstr>Cambria Math</vt:lpstr>
      <vt:lpstr>Droid Serif</vt:lpstr>
      <vt:lpstr>Kartika</vt:lpstr>
      <vt:lpstr>Times New Roman</vt:lpstr>
      <vt:lpstr>Office 佈景主題</vt:lpstr>
      <vt:lpstr> 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 </dc:title>
  <dc:creator>zxcvb</dc:creator>
  <cp:lastModifiedBy>黃綉容 310706018</cp:lastModifiedBy>
  <cp:revision>63</cp:revision>
  <cp:lastPrinted>2020-06-30T14:46:36Z</cp:lastPrinted>
  <dcterms:created xsi:type="dcterms:W3CDTF">2020-06-06T12:36:01Z</dcterms:created>
  <dcterms:modified xsi:type="dcterms:W3CDTF">2022-04-19T10:31:50Z</dcterms:modified>
</cp:coreProperties>
</file>